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6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76672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8"/>
    <p:restoredTop sz="94719"/>
  </p:normalViewPr>
  <p:slideViewPr>
    <p:cSldViewPr snapToGrid="0" snapToObjects="1">
      <p:cViewPr varScale="1">
        <p:scale>
          <a:sx n="108" d="100"/>
          <a:sy n="108" d="100"/>
        </p:scale>
        <p:origin x="2024" y="5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960500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und Datum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Autor und Datum</a:t>
            </a:r>
          </a:p>
        </p:txBody>
      </p:sp>
      <p:sp>
        <p:nvSpPr>
          <p:cNvPr id="1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Titel der Präsentation</a:t>
            </a:r>
          </a:p>
        </p:txBody>
      </p:sp>
      <p:sp>
        <p:nvSpPr>
          <p:cNvPr id="1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Aufstellung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kte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Fakten</a:t>
            </a:r>
          </a:p>
        </p:txBody>
      </p:sp>
      <p:sp>
        <p:nvSpPr>
          <p:cNvPr id="107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„Bemerkenswert“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Quellenangab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Quellenangabe</a:t>
            </a:r>
          </a:p>
        </p:txBody>
      </p:sp>
      <p:sp>
        <p:nvSpPr>
          <p:cNvPr id="11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ild"/>
          <p:cNvSpPr>
            <a:spLocks noGrp="1"/>
          </p:cNvSpPr>
          <p:nvPr>
            <p:ph type="pic" idx="13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ild"/>
          <p:cNvSpPr>
            <a:spLocks noGrp="1"/>
          </p:cNvSpPr>
          <p:nvPr>
            <p:ph type="pic" sz="half" idx="14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ild"/>
          <p:cNvSpPr>
            <a:spLocks noGrp="1"/>
          </p:cNvSpPr>
          <p:nvPr>
            <p:ph type="pic" idx="15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13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"/>
          <p:cNvSpPr>
            <a:spLocks noGrp="1"/>
          </p:cNvSpPr>
          <p:nvPr>
            <p:ph type="pic" idx="13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Titel der Präsentation</a:t>
            </a:r>
          </a:p>
        </p:txBody>
      </p:sp>
      <p:sp>
        <p:nvSpPr>
          <p:cNvPr id="2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und Datum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Autor und Datum</a:t>
            </a:r>
          </a:p>
        </p:txBody>
      </p:sp>
      <p:sp>
        <p:nvSpPr>
          <p:cNvPr id="2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13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Folien-Untertitel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Folientitel</a:t>
            </a:r>
          </a:p>
        </p:txBody>
      </p:sp>
      <p:sp>
        <p:nvSpPr>
          <p:cNvPr id="3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Folien-Untertitel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Folien-Untertitel</a:t>
            </a:r>
          </a:p>
        </p:txBody>
      </p:sp>
      <p:sp>
        <p:nvSpPr>
          <p:cNvPr id="44" name="Folientitel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13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62" name="Folien-Untertitel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Folien-Untertitel</a:t>
            </a:r>
          </a:p>
        </p:txBody>
      </p:sp>
      <p:sp>
        <p:nvSpPr>
          <p:cNvPr id="63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 des Abschnitts</a:t>
            </a:r>
          </a:p>
        </p:txBody>
      </p:sp>
      <p:sp>
        <p:nvSpPr>
          <p:cNvPr id="7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80" name="Folien-Untertitel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Folien-Untertitel</a:t>
            </a:r>
          </a:p>
        </p:txBody>
      </p:sp>
      <p:sp>
        <p:nvSpPr>
          <p:cNvPr id="8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Agenda-Titel</a:t>
            </a:r>
          </a:p>
        </p:txBody>
      </p:sp>
      <p:sp>
        <p:nvSpPr>
          <p:cNvPr id="89" name="Agenda-Untertitel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Agenda-Untertitel</a:t>
            </a:r>
          </a:p>
        </p:txBody>
      </p:sp>
      <p:sp>
        <p:nvSpPr>
          <p:cNvPr id="90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0">
              <a:spcBef>
                <a:spcPts val="1300"/>
              </a:spcBef>
              <a:buSzTx/>
              <a:buNone/>
              <a:defRPr sz="3800" spc="-38"/>
            </a:lvl2pPr>
            <a:lvl3pPr marL="0" indent="0">
              <a:spcBef>
                <a:spcPts val="1300"/>
              </a:spcBef>
              <a:buSzTx/>
              <a:buNone/>
              <a:defRPr sz="3800" spc="-38"/>
            </a:lvl3pPr>
            <a:lvl4pPr marL="0" indent="0">
              <a:spcBef>
                <a:spcPts val="1300"/>
              </a:spcBef>
              <a:buSzTx/>
              <a:buNone/>
              <a:defRPr sz="3800" spc="-38"/>
            </a:lvl4pPr>
            <a:lvl5pPr marL="0" indent="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Agendathemen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bene 1…"/>
          <p:cNvSpPr txBox="1">
            <a:spLocks noGrp="1"/>
          </p:cNvSpPr>
          <p:nvPr>
            <p:ph type="body" idx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Folientitel"/>
          <p:cNvSpPr txBox="1">
            <a:spLocks noGrp="1"/>
          </p:cNvSpPr>
          <p:nvPr>
            <p:ph type="title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Folientitel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en.werner@ohg-monheim.eu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mailto:maren.werner@ohg-monheim.eu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mailto:maren.werner@ohg-monheim.eu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en.werner@ohg-monheim.eu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en.werner@ohg-monheim.eu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en.werner@ohg-monheim.eu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hyperlink" Target="mailto:maren.werner@ohg-monheim.eu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hyperlink" Target="mailto:maren.werner@ohg-monheim.eu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hyperlink" Target="mailto:maren.werner@ohg-monheim.eu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ildschirmfoto 2022-04-03 um 10.37.11.png" descr="Bildschirmfoto 2022-04-03 um 10.37.11.png"/>
          <p:cNvPicPr>
            <a:picLocks noChangeAspect="1"/>
          </p:cNvPicPr>
          <p:nvPr/>
        </p:nvPicPr>
        <p:blipFill>
          <a:blip r:embed="rId2">
            <a:alphaModFix amt="47168"/>
          </a:blip>
          <a:srcRect t="1" r="2348"/>
          <a:stretch>
            <a:fillRect/>
          </a:stretch>
        </p:blipFill>
        <p:spPr>
          <a:xfrm flipH="1">
            <a:off x="3638831" y="1354618"/>
            <a:ext cx="9382523" cy="8654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97" y="0"/>
                </a:moveTo>
                <a:cubicBezTo>
                  <a:pt x="3250" y="4"/>
                  <a:pt x="3044" y="27"/>
                  <a:pt x="2956" y="151"/>
                </a:cubicBezTo>
                <a:lnTo>
                  <a:pt x="2933" y="206"/>
                </a:lnTo>
                <a:cubicBezTo>
                  <a:pt x="2911" y="263"/>
                  <a:pt x="2889" y="357"/>
                  <a:pt x="2873" y="463"/>
                </a:cubicBezTo>
                <a:cubicBezTo>
                  <a:pt x="2856" y="568"/>
                  <a:pt x="2844" y="685"/>
                  <a:pt x="2841" y="788"/>
                </a:cubicBezTo>
                <a:cubicBezTo>
                  <a:pt x="2819" y="1389"/>
                  <a:pt x="3088" y="1839"/>
                  <a:pt x="3600" y="2075"/>
                </a:cubicBezTo>
                <a:cubicBezTo>
                  <a:pt x="3604" y="2077"/>
                  <a:pt x="3608" y="2078"/>
                  <a:pt x="3613" y="2080"/>
                </a:cubicBezTo>
                <a:cubicBezTo>
                  <a:pt x="3613" y="2080"/>
                  <a:pt x="3613" y="2080"/>
                  <a:pt x="3614" y="2080"/>
                </a:cubicBezTo>
                <a:cubicBezTo>
                  <a:pt x="3687" y="2113"/>
                  <a:pt x="3766" y="2142"/>
                  <a:pt x="3849" y="2166"/>
                </a:cubicBezTo>
                <a:cubicBezTo>
                  <a:pt x="4049" y="2224"/>
                  <a:pt x="4352" y="2243"/>
                  <a:pt x="4606" y="2222"/>
                </a:cubicBezTo>
                <a:cubicBezTo>
                  <a:pt x="4629" y="2218"/>
                  <a:pt x="4652" y="2218"/>
                  <a:pt x="4674" y="2214"/>
                </a:cubicBezTo>
                <a:cubicBezTo>
                  <a:pt x="4901" y="2170"/>
                  <a:pt x="5120" y="2082"/>
                  <a:pt x="5318" y="1956"/>
                </a:cubicBezTo>
                <a:cubicBezTo>
                  <a:pt x="5327" y="1950"/>
                  <a:pt x="5336" y="1946"/>
                  <a:pt x="5345" y="1939"/>
                </a:cubicBezTo>
                <a:cubicBezTo>
                  <a:pt x="5508" y="1823"/>
                  <a:pt x="5663" y="1679"/>
                  <a:pt x="5777" y="1533"/>
                </a:cubicBezTo>
                <a:cubicBezTo>
                  <a:pt x="6113" y="1104"/>
                  <a:pt x="6214" y="716"/>
                  <a:pt x="6122" y="223"/>
                </a:cubicBezTo>
                <a:lnTo>
                  <a:pt x="6086" y="32"/>
                </a:lnTo>
                <a:lnTo>
                  <a:pt x="6079" y="0"/>
                </a:lnTo>
                <a:lnTo>
                  <a:pt x="5530" y="0"/>
                </a:lnTo>
                <a:lnTo>
                  <a:pt x="4547" y="0"/>
                </a:lnTo>
                <a:lnTo>
                  <a:pt x="3797" y="0"/>
                </a:lnTo>
                <a:close/>
                <a:moveTo>
                  <a:pt x="10980" y="26"/>
                </a:moveTo>
                <a:cubicBezTo>
                  <a:pt x="10987" y="106"/>
                  <a:pt x="11305" y="852"/>
                  <a:pt x="11369" y="935"/>
                </a:cubicBezTo>
                <a:cubicBezTo>
                  <a:pt x="11393" y="967"/>
                  <a:pt x="11408" y="1015"/>
                  <a:pt x="11420" y="1069"/>
                </a:cubicBezTo>
                <a:cubicBezTo>
                  <a:pt x="11428" y="1104"/>
                  <a:pt x="11429" y="1144"/>
                  <a:pt x="11432" y="1184"/>
                </a:cubicBezTo>
                <a:cubicBezTo>
                  <a:pt x="11438" y="1275"/>
                  <a:pt x="11434" y="1369"/>
                  <a:pt x="11413" y="1450"/>
                </a:cubicBezTo>
                <a:cubicBezTo>
                  <a:pt x="11408" y="1470"/>
                  <a:pt x="11399" y="1481"/>
                  <a:pt x="11393" y="1499"/>
                </a:cubicBezTo>
                <a:cubicBezTo>
                  <a:pt x="11380" y="1533"/>
                  <a:pt x="11369" y="1569"/>
                  <a:pt x="11351" y="1592"/>
                </a:cubicBezTo>
                <a:cubicBezTo>
                  <a:pt x="11239" y="1734"/>
                  <a:pt x="10981" y="2252"/>
                  <a:pt x="10979" y="2341"/>
                </a:cubicBezTo>
                <a:cubicBezTo>
                  <a:pt x="10979" y="2362"/>
                  <a:pt x="10998" y="2386"/>
                  <a:pt x="11017" y="2410"/>
                </a:cubicBezTo>
                <a:cubicBezTo>
                  <a:pt x="11022" y="2415"/>
                  <a:pt x="11020" y="2419"/>
                  <a:pt x="11025" y="2425"/>
                </a:cubicBezTo>
                <a:cubicBezTo>
                  <a:pt x="11040" y="2440"/>
                  <a:pt x="11062" y="2456"/>
                  <a:pt x="11082" y="2471"/>
                </a:cubicBezTo>
                <a:cubicBezTo>
                  <a:pt x="11178" y="2544"/>
                  <a:pt x="11315" y="2601"/>
                  <a:pt x="11422" y="2603"/>
                </a:cubicBezTo>
                <a:cubicBezTo>
                  <a:pt x="11424" y="2590"/>
                  <a:pt x="11386" y="2563"/>
                  <a:pt x="11310" y="2534"/>
                </a:cubicBezTo>
                <a:cubicBezTo>
                  <a:pt x="11206" y="2493"/>
                  <a:pt x="11112" y="2431"/>
                  <a:pt x="11101" y="2395"/>
                </a:cubicBezTo>
                <a:cubicBezTo>
                  <a:pt x="11074" y="2309"/>
                  <a:pt x="11468" y="1716"/>
                  <a:pt x="11526" y="1755"/>
                </a:cubicBezTo>
                <a:cubicBezTo>
                  <a:pt x="11639" y="1831"/>
                  <a:pt x="11683" y="2741"/>
                  <a:pt x="11625" y="3218"/>
                </a:cubicBezTo>
                <a:cubicBezTo>
                  <a:pt x="11624" y="3247"/>
                  <a:pt x="11621" y="3274"/>
                  <a:pt x="11617" y="3299"/>
                </a:cubicBezTo>
                <a:cubicBezTo>
                  <a:pt x="11606" y="3370"/>
                  <a:pt x="11592" y="3430"/>
                  <a:pt x="11574" y="3466"/>
                </a:cubicBezTo>
                <a:cubicBezTo>
                  <a:pt x="11542" y="3531"/>
                  <a:pt x="11457" y="3571"/>
                  <a:pt x="11346" y="3572"/>
                </a:cubicBezTo>
                <a:cubicBezTo>
                  <a:pt x="11189" y="3573"/>
                  <a:pt x="10920" y="3644"/>
                  <a:pt x="10176" y="3877"/>
                </a:cubicBezTo>
                <a:cubicBezTo>
                  <a:pt x="10174" y="3878"/>
                  <a:pt x="10171" y="3878"/>
                  <a:pt x="10169" y="3879"/>
                </a:cubicBezTo>
                <a:cubicBezTo>
                  <a:pt x="10124" y="3892"/>
                  <a:pt x="10084" y="3899"/>
                  <a:pt x="10048" y="3905"/>
                </a:cubicBezTo>
                <a:cubicBezTo>
                  <a:pt x="10009" y="3912"/>
                  <a:pt x="9981" y="3915"/>
                  <a:pt x="9952" y="3916"/>
                </a:cubicBezTo>
                <a:cubicBezTo>
                  <a:pt x="9949" y="3916"/>
                  <a:pt x="9947" y="3916"/>
                  <a:pt x="9944" y="3916"/>
                </a:cubicBezTo>
                <a:cubicBezTo>
                  <a:pt x="9918" y="3916"/>
                  <a:pt x="9886" y="3919"/>
                  <a:pt x="9873" y="3914"/>
                </a:cubicBezTo>
                <a:cubicBezTo>
                  <a:pt x="9870" y="3912"/>
                  <a:pt x="9857" y="3888"/>
                  <a:pt x="9852" y="3884"/>
                </a:cubicBezTo>
                <a:cubicBezTo>
                  <a:pt x="9815" y="3862"/>
                  <a:pt x="9785" y="3831"/>
                  <a:pt x="9762" y="3784"/>
                </a:cubicBezTo>
                <a:cubicBezTo>
                  <a:pt x="9716" y="3688"/>
                  <a:pt x="9720" y="3695"/>
                  <a:pt x="9682" y="3616"/>
                </a:cubicBezTo>
                <a:cubicBezTo>
                  <a:pt x="9631" y="3523"/>
                  <a:pt x="9580" y="3429"/>
                  <a:pt x="9526" y="3313"/>
                </a:cubicBezTo>
                <a:cubicBezTo>
                  <a:pt x="9446" y="3144"/>
                  <a:pt x="9394" y="3021"/>
                  <a:pt x="9358" y="2921"/>
                </a:cubicBezTo>
                <a:cubicBezTo>
                  <a:pt x="9300" y="2779"/>
                  <a:pt x="9291" y="2709"/>
                  <a:pt x="9317" y="2672"/>
                </a:cubicBezTo>
                <a:cubicBezTo>
                  <a:pt x="9337" y="2600"/>
                  <a:pt x="9402" y="2561"/>
                  <a:pt x="9514" y="2523"/>
                </a:cubicBezTo>
                <a:cubicBezTo>
                  <a:pt x="9577" y="2501"/>
                  <a:pt x="9704" y="2418"/>
                  <a:pt x="9803" y="2339"/>
                </a:cubicBezTo>
                <a:cubicBezTo>
                  <a:pt x="9811" y="2332"/>
                  <a:pt x="9817" y="2326"/>
                  <a:pt x="9825" y="2320"/>
                </a:cubicBezTo>
                <a:cubicBezTo>
                  <a:pt x="9895" y="2261"/>
                  <a:pt x="9941" y="2218"/>
                  <a:pt x="9960" y="2173"/>
                </a:cubicBezTo>
                <a:cubicBezTo>
                  <a:pt x="9960" y="2173"/>
                  <a:pt x="9961" y="2172"/>
                  <a:pt x="9962" y="2171"/>
                </a:cubicBezTo>
                <a:cubicBezTo>
                  <a:pt x="9972" y="2147"/>
                  <a:pt x="9976" y="2120"/>
                  <a:pt x="9975" y="2088"/>
                </a:cubicBezTo>
                <a:cubicBezTo>
                  <a:pt x="9975" y="2087"/>
                  <a:pt x="9975" y="2086"/>
                  <a:pt x="9975" y="2084"/>
                </a:cubicBezTo>
                <a:cubicBezTo>
                  <a:pt x="9975" y="2084"/>
                  <a:pt x="9975" y="2083"/>
                  <a:pt x="9975" y="2082"/>
                </a:cubicBezTo>
                <a:cubicBezTo>
                  <a:pt x="9975" y="2052"/>
                  <a:pt x="9969" y="2018"/>
                  <a:pt x="9962" y="1974"/>
                </a:cubicBezTo>
                <a:cubicBezTo>
                  <a:pt x="9922" y="1744"/>
                  <a:pt x="9763" y="1402"/>
                  <a:pt x="9660" y="1314"/>
                </a:cubicBezTo>
                <a:cubicBezTo>
                  <a:pt x="9641" y="1304"/>
                  <a:pt x="9618" y="1297"/>
                  <a:pt x="9596" y="1289"/>
                </a:cubicBezTo>
                <a:cubicBezTo>
                  <a:pt x="9548" y="1271"/>
                  <a:pt x="9487" y="1255"/>
                  <a:pt x="9414" y="1253"/>
                </a:cubicBezTo>
                <a:cubicBezTo>
                  <a:pt x="9406" y="1253"/>
                  <a:pt x="9399" y="1249"/>
                  <a:pt x="9391" y="1249"/>
                </a:cubicBezTo>
                <a:cubicBezTo>
                  <a:pt x="9351" y="1249"/>
                  <a:pt x="9328" y="1236"/>
                  <a:pt x="9300" y="1227"/>
                </a:cubicBezTo>
                <a:cubicBezTo>
                  <a:pt x="9282" y="1222"/>
                  <a:pt x="9256" y="1223"/>
                  <a:pt x="9242" y="1212"/>
                </a:cubicBezTo>
                <a:cubicBezTo>
                  <a:pt x="9203" y="1186"/>
                  <a:pt x="9172" y="1142"/>
                  <a:pt x="9140" y="1075"/>
                </a:cubicBezTo>
                <a:cubicBezTo>
                  <a:pt x="9053" y="892"/>
                  <a:pt x="9002" y="864"/>
                  <a:pt x="8645" y="806"/>
                </a:cubicBezTo>
                <a:cubicBezTo>
                  <a:pt x="8596" y="798"/>
                  <a:pt x="8555" y="793"/>
                  <a:pt x="8521" y="793"/>
                </a:cubicBezTo>
                <a:cubicBezTo>
                  <a:pt x="8422" y="794"/>
                  <a:pt x="8357" y="843"/>
                  <a:pt x="8229" y="969"/>
                </a:cubicBezTo>
                <a:cubicBezTo>
                  <a:pt x="8226" y="973"/>
                  <a:pt x="8225" y="972"/>
                  <a:pt x="8221" y="976"/>
                </a:cubicBezTo>
                <a:cubicBezTo>
                  <a:pt x="8218" y="979"/>
                  <a:pt x="8217" y="979"/>
                  <a:pt x="8214" y="982"/>
                </a:cubicBezTo>
                <a:cubicBezTo>
                  <a:pt x="8208" y="987"/>
                  <a:pt x="8209" y="989"/>
                  <a:pt x="8204" y="995"/>
                </a:cubicBezTo>
                <a:cubicBezTo>
                  <a:pt x="8132" y="1067"/>
                  <a:pt x="8094" y="1115"/>
                  <a:pt x="8069" y="1162"/>
                </a:cubicBezTo>
                <a:cubicBezTo>
                  <a:pt x="8047" y="1202"/>
                  <a:pt x="8031" y="1244"/>
                  <a:pt x="8026" y="1296"/>
                </a:cubicBezTo>
                <a:cubicBezTo>
                  <a:pt x="8026" y="1330"/>
                  <a:pt x="8032" y="1367"/>
                  <a:pt x="8039" y="1416"/>
                </a:cubicBezTo>
                <a:cubicBezTo>
                  <a:pt x="8049" y="1479"/>
                  <a:pt x="8046" y="1520"/>
                  <a:pt x="8043" y="1565"/>
                </a:cubicBezTo>
                <a:cubicBezTo>
                  <a:pt x="8085" y="1645"/>
                  <a:pt x="8056" y="1779"/>
                  <a:pt x="7959" y="1874"/>
                </a:cubicBezTo>
                <a:cubicBezTo>
                  <a:pt x="7899" y="1933"/>
                  <a:pt x="7848" y="2029"/>
                  <a:pt x="7848" y="2088"/>
                </a:cubicBezTo>
                <a:cubicBezTo>
                  <a:pt x="7848" y="2095"/>
                  <a:pt x="7843" y="2108"/>
                  <a:pt x="7842" y="2116"/>
                </a:cubicBezTo>
                <a:cubicBezTo>
                  <a:pt x="7838" y="2140"/>
                  <a:pt x="7835" y="2162"/>
                  <a:pt x="7826" y="2181"/>
                </a:cubicBezTo>
                <a:cubicBezTo>
                  <a:pt x="7815" y="2237"/>
                  <a:pt x="7809" y="2291"/>
                  <a:pt x="7787" y="2343"/>
                </a:cubicBezTo>
                <a:cubicBezTo>
                  <a:pt x="7696" y="2559"/>
                  <a:pt x="7768" y="2774"/>
                  <a:pt x="7967" y="2882"/>
                </a:cubicBezTo>
                <a:cubicBezTo>
                  <a:pt x="8177" y="2995"/>
                  <a:pt x="8303" y="2995"/>
                  <a:pt x="8587" y="2885"/>
                </a:cubicBezTo>
                <a:lnTo>
                  <a:pt x="8804" y="2802"/>
                </a:lnTo>
                <a:lnTo>
                  <a:pt x="9001" y="3027"/>
                </a:lnTo>
                <a:cubicBezTo>
                  <a:pt x="9210" y="3265"/>
                  <a:pt x="9460" y="3899"/>
                  <a:pt x="9430" y="4115"/>
                </a:cubicBezTo>
                <a:cubicBezTo>
                  <a:pt x="9418" y="4201"/>
                  <a:pt x="9244" y="4350"/>
                  <a:pt x="8869" y="4596"/>
                </a:cubicBezTo>
                <a:cubicBezTo>
                  <a:pt x="8358" y="4930"/>
                  <a:pt x="8321" y="4947"/>
                  <a:pt x="8252" y="4846"/>
                </a:cubicBezTo>
                <a:cubicBezTo>
                  <a:pt x="8212" y="4786"/>
                  <a:pt x="8178" y="4703"/>
                  <a:pt x="8178" y="4662"/>
                </a:cubicBezTo>
                <a:cubicBezTo>
                  <a:pt x="8178" y="4476"/>
                  <a:pt x="7790" y="4403"/>
                  <a:pt x="7605" y="4554"/>
                </a:cubicBezTo>
                <a:cubicBezTo>
                  <a:pt x="7454" y="4677"/>
                  <a:pt x="7368" y="4663"/>
                  <a:pt x="7219" y="4488"/>
                </a:cubicBezTo>
                <a:cubicBezTo>
                  <a:pt x="7107" y="4357"/>
                  <a:pt x="7070" y="4344"/>
                  <a:pt x="6969" y="4403"/>
                </a:cubicBezTo>
                <a:cubicBezTo>
                  <a:pt x="6904" y="4441"/>
                  <a:pt x="6865" y="4487"/>
                  <a:pt x="6882" y="4505"/>
                </a:cubicBezTo>
                <a:cubicBezTo>
                  <a:pt x="6899" y="4523"/>
                  <a:pt x="6947" y="4508"/>
                  <a:pt x="6990" y="4470"/>
                </a:cubicBezTo>
                <a:cubicBezTo>
                  <a:pt x="7050" y="4416"/>
                  <a:pt x="7085" y="4431"/>
                  <a:pt x="7156" y="4548"/>
                </a:cubicBezTo>
                <a:cubicBezTo>
                  <a:pt x="7242" y="4690"/>
                  <a:pt x="7239" y="4704"/>
                  <a:pt x="7070" y="4912"/>
                </a:cubicBezTo>
                <a:cubicBezTo>
                  <a:pt x="6907" y="5114"/>
                  <a:pt x="6891" y="5122"/>
                  <a:pt x="6823" y="5022"/>
                </a:cubicBezTo>
                <a:cubicBezTo>
                  <a:pt x="6754" y="4919"/>
                  <a:pt x="6747" y="4918"/>
                  <a:pt x="6655" y="5024"/>
                </a:cubicBezTo>
                <a:cubicBezTo>
                  <a:pt x="6570" y="5122"/>
                  <a:pt x="6568" y="5131"/>
                  <a:pt x="6650" y="5100"/>
                </a:cubicBezTo>
                <a:cubicBezTo>
                  <a:pt x="6733" y="5069"/>
                  <a:pt x="6916" y="5217"/>
                  <a:pt x="6916" y="5316"/>
                </a:cubicBezTo>
                <a:cubicBezTo>
                  <a:pt x="6916" y="5339"/>
                  <a:pt x="6855" y="5384"/>
                  <a:pt x="6780" y="5414"/>
                </a:cubicBezTo>
                <a:cubicBezTo>
                  <a:pt x="6494" y="5532"/>
                  <a:pt x="6531" y="6026"/>
                  <a:pt x="6837" y="6164"/>
                </a:cubicBezTo>
                <a:lnTo>
                  <a:pt x="7031" y="6251"/>
                </a:lnTo>
                <a:lnTo>
                  <a:pt x="6773" y="6607"/>
                </a:lnTo>
                <a:cubicBezTo>
                  <a:pt x="6631" y="6802"/>
                  <a:pt x="6474" y="6962"/>
                  <a:pt x="6425" y="6962"/>
                </a:cubicBezTo>
                <a:cubicBezTo>
                  <a:pt x="6375" y="6962"/>
                  <a:pt x="6237" y="7016"/>
                  <a:pt x="6118" y="7082"/>
                </a:cubicBezTo>
                <a:cubicBezTo>
                  <a:pt x="5900" y="7204"/>
                  <a:pt x="5702" y="7200"/>
                  <a:pt x="5557" y="7070"/>
                </a:cubicBezTo>
                <a:cubicBezTo>
                  <a:pt x="5517" y="7034"/>
                  <a:pt x="5488" y="6871"/>
                  <a:pt x="5488" y="6681"/>
                </a:cubicBezTo>
                <a:lnTo>
                  <a:pt x="5488" y="6353"/>
                </a:lnTo>
                <a:lnTo>
                  <a:pt x="5379" y="6493"/>
                </a:lnTo>
                <a:cubicBezTo>
                  <a:pt x="5270" y="6633"/>
                  <a:pt x="5269" y="6634"/>
                  <a:pt x="5181" y="6516"/>
                </a:cubicBezTo>
                <a:cubicBezTo>
                  <a:pt x="5098" y="6402"/>
                  <a:pt x="5095" y="6406"/>
                  <a:pt x="5117" y="6623"/>
                </a:cubicBezTo>
                <a:cubicBezTo>
                  <a:pt x="5134" y="6800"/>
                  <a:pt x="5116" y="6864"/>
                  <a:pt x="5036" y="6910"/>
                </a:cubicBezTo>
                <a:cubicBezTo>
                  <a:pt x="4966" y="6951"/>
                  <a:pt x="4909" y="6949"/>
                  <a:pt x="4859" y="6904"/>
                </a:cubicBezTo>
                <a:cubicBezTo>
                  <a:pt x="4819" y="6868"/>
                  <a:pt x="4753" y="6846"/>
                  <a:pt x="4712" y="6856"/>
                </a:cubicBezTo>
                <a:cubicBezTo>
                  <a:pt x="4655" y="6869"/>
                  <a:pt x="4638" y="6776"/>
                  <a:pt x="4638" y="6456"/>
                </a:cubicBezTo>
                <a:cubicBezTo>
                  <a:pt x="4638" y="6042"/>
                  <a:pt x="4637" y="6038"/>
                  <a:pt x="4480" y="6019"/>
                </a:cubicBezTo>
                <a:cubicBezTo>
                  <a:pt x="4267" y="5992"/>
                  <a:pt x="3842" y="6430"/>
                  <a:pt x="3842" y="6673"/>
                </a:cubicBezTo>
                <a:cubicBezTo>
                  <a:pt x="3842" y="6875"/>
                  <a:pt x="3749" y="6944"/>
                  <a:pt x="3640" y="6826"/>
                </a:cubicBezTo>
                <a:cubicBezTo>
                  <a:pt x="3548" y="6726"/>
                  <a:pt x="3533" y="6548"/>
                  <a:pt x="3593" y="6270"/>
                </a:cubicBezTo>
                <a:cubicBezTo>
                  <a:pt x="3629" y="6107"/>
                  <a:pt x="3618" y="6079"/>
                  <a:pt x="3504" y="6048"/>
                </a:cubicBezTo>
                <a:cubicBezTo>
                  <a:pt x="3329" y="6001"/>
                  <a:pt x="2986" y="6136"/>
                  <a:pt x="2818" y="6319"/>
                </a:cubicBezTo>
                <a:cubicBezTo>
                  <a:pt x="2661" y="6489"/>
                  <a:pt x="2587" y="6898"/>
                  <a:pt x="2677" y="7099"/>
                </a:cubicBezTo>
                <a:cubicBezTo>
                  <a:pt x="2709" y="7171"/>
                  <a:pt x="2751" y="7302"/>
                  <a:pt x="2768" y="7389"/>
                </a:cubicBezTo>
                <a:cubicBezTo>
                  <a:pt x="2790" y="7496"/>
                  <a:pt x="2840" y="7555"/>
                  <a:pt x="2923" y="7568"/>
                </a:cubicBezTo>
                <a:cubicBezTo>
                  <a:pt x="3002" y="7580"/>
                  <a:pt x="3052" y="7634"/>
                  <a:pt x="3064" y="7720"/>
                </a:cubicBezTo>
                <a:cubicBezTo>
                  <a:pt x="3073" y="7794"/>
                  <a:pt x="3104" y="7858"/>
                  <a:pt x="3132" y="7862"/>
                </a:cubicBezTo>
                <a:cubicBezTo>
                  <a:pt x="3160" y="7866"/>
                  <a:pt x="3211" y="7873"/>
                  <a:pt x="3244" y="7877"/>
                </a:cubicBezTo>
                <a:cubicBezTo>
                  <a:pt x="3276" y="7881"/>
                  <a:pt x="3337" y="7936"/>
                  <a:pt x="3379" y="7998"/>
                </a:cubicBezTo>
                <a:cubicBezTo>
                  <a:pt x="3453" y="8107"/>
                  <a:pt x="3458" y="8106"/>
                  <a:pt x="3564" y="7968"/>
                </a:cubicBezTo>
                <a:cubicBezTo>
                  <a:pt x="3625" y="7889"/>
                  <a:pt x="3675" y="7755"/>
                  <a:pt x="3676" y="7672"/>
                </a:cubicBezTo>
                <a:cubicBezTo>
                  <a:pt x="3678" y="7441"/>
                  <a:pt x="3768" y="7376"/>
                  <a:pt x="3950" y="7475"/>
                </a:cubicBezTo>
                <a:cubicBezTo>
                  <a:pt x="4100" y="7556"/>
                  <a:pt x="4102" y="7567"/>
                  <a:pt x="4079" y="7979"/>
                </a:cubicBezTo>
                <a:cubicBezTo>
                  <a:pt x="4052" y="8438"/>
                  <a:pt x="4141" y="8687"/>
                  <a:pt x="4329" y="8687"/>
                </a:cubicBezTo>
                <a:cubicBezTo>
                  <a:pt x="4425" y="8687"/>
                  <a:pt x="4556" y="8467"/>
                  <a:pt x="4556" y="8305"/>
                </a:cubicBezTo>
                <a:cubicBezTo>
                  <a:pt x="4556" y="8206"/>
                  <a:pt x="4792" y="8033"/>
                  <a:pt x="4925" y="8034"/>
                </a:cubicBezTo>
                <a:cubicBezTo>
                  <a:pt x="4979" y="8035"/>
                  <a:pt x="5121" y="8096"/>
                  <a:pt x="5242" y="8170"/>
                </a:cubicBezTo>
                <a:cubicBezTo>
                  <a:pt x="5457" y="8303"/>
                  <a:pt x="5462" y="8311"/>
                  <a:pt x="5443" y="8598"/>
                </a:cubicBezTo>
                <a:cubicBezTo>
                  <a:pt x="5425" y="8861"/>
                  <a:pt x="5431" y="8883"/>
                  <a:pt x="5509" y="8812"/>
                </a:cubicBezTo>
                <a:cubicBezTo>
                  <a:pt x="5647" y="8688"/>
                  <a:pt x="5680" y="8870"/>
                  <a:pt x="5580" y="9206"/>
                </a:cubicBezTo>
                <a:cubicBezTo>
                  <a:pt x="5533" y="9363"/>
                  <a:pt x="5468" y="9646"/>
                  <a:pt x="5437" y="9836"/>
                </a:cubicBezTo>
                <a:cubicBezTo>
                  <a:pt x="5374" y="10223"/>
                  <a:pt x="5340" y="10311"/>
                  <a:pt x="5267" y="10262"/>
                </a:cubicBezTo>
                <a:cubicBezTo>
                  <a:pt x="5240" y="10244"/>
                  <a:pt x="5155" y="10273"/>
                  <a:pt x="5079" y="10327"/>
                </a:cubicBezTo>
                <a:cubicBezTo>
                  <a:pt x="4993" y="10389"/>
                  <a:pt x="4868" y="10417"/>
                  <a:pt x="4747" y="10402"/>
                </a:cubicBezTo>
                <a:cubicBezTo>
                  <a:pt x="4567" y="10379"/>
                  <a:pt x="4550" y="10391"/>
                  <a:pt x="4495" y="10588"/>
                </a:cubicBezTo>
                <a:cubicBezTo>
                  <a:pt x="4339" y="11149"/>
                  <a:pt x="4388" y="11508"/>
                  <a:pt x="4641" y="11688"/>
                </a:cubicBezTo>
                <a:cubicBezTo>
                  <a:pt x="4818" y="11814"/>
                  <a:pt x="5138" y="11812"/>
                  <a:pt x="5183" y="11684"/>
                </a:cubicBezTo>
                <a:cubicBezTo>
                  <a:pt x="5255" y="11480"/>
                  <a:pt x="5332" y="11713"/>
                  <a:pt x="5382" y="12288"/>
                </a:cubicBezTo>
                <a:cubicBezTo>
                  <a:pt x="5435" y="12889"/>
                  <a:pt x="5577" y="13546"/>
                  <a:pt x="5772" y="14084"/>
                </a:cubicBezTo>
                <a:cubicBezTo>
                  <a:pt x="5879" y="14381"/>
                  <a:pt x="5874" y="14518"/>
                  <a:pt x="5756" y="14518"/>
                </a:cubicBezTo>
                <a:cubicBezTo>
                  <a:pt x="5725" y="14518"/>
                  <a:pt x="5498" y="14610"/>
                  <a:pt x="5252" y="14722"/>
                </a:cubicBezTo>
                <a:cubicBezTo>
                  <a:pt x="4333" y="15137"/>
                  <a:pt x="3950" y="15295"/>
                  <a:pt x="3375" y="15499"/>
                </a:cubicBezTo>
                <a:cubicBezTo>
                  <a:pt x="3051" y="15614"/>
                  <a:pt x="2762" y="15709"/>
                  <a:pt x="2733" y="15709"/>
                </a:cubicBezTo>
                <a:cubicBezTo>
                  <a:pt x="2704" y="15709"/>
                  <a:pt x="2575" y="15616"/>
                  <a:pt x="2446" y="15501"/>
                </a:cubicBezTo>
                <a:cubicBezTo>
                  <a:pt x="2307" y="15378"/>
                  <a:pt x="2151" y="15292"/>
                  <a:pt x="2063" y="15292"/>
                </a:cubicBezTo>
                <a:cubicBezTo>
                  <a:pt x="1891" y="15292"/>
                  <a:pt x="1205" y="15468"/>
                  <a:pt x="1125" y="15533"/>
                </a:cubicBezTo>
                <a:cubicBezTo>
                  <a:pt x="1095" y="15557"/>
                  <a:pt x="984" y="15596"/>
                  <a:pt x="878" y="15620"/>
                </a:cubicBezTo>
                <a:cubicBezTo>
                  <a:pt x="772" y="15644"/>
                  <a:pt x="660" y="15686"/>
                  <a:pt x="630" y="15713"/>
                </a:cubicBezTo>
                <a:cubicBezTo>
                  <a:pt x="599" y="15740"/>
                  <a:pt x="451" y="15769"/>
                  <a:pt x="301" y="15779"/>
                </a:cubicBezTo>
                <a:lnTo>
                  <a:pt x="27" y="15798"/>
                </a:lnTo>
                <a:lnTo>
                  <a:pt x="14" y="18700"/>
                </a:lnTo>
                <a:lnTo>
                  <a:pt x="0" y="21278"/>
                </a:lnTo>
                <a:lnTo>
                  <a:pt x="0" y="21600"/>
                </a:lnTo>
                <a:lnTo>
                  <a:pt x="7414" y="21600"/>
                </a:lnTo>
                <a:cubicBezTo>
                  <a:pt x="14825" y="21600"/>
                  <a:pt x="14830" y="21600"/>
                  <a:pt x="14976" y="21477"/>
                </a:cubicBezTo>
                <a:cubicBezTo>
                  <a:pt x="15056" y="21409"/>
                  <a:pt x="15308" y="21202"/>
                  <a:pt x="15538" y="21016"/>
                </a:cubicBezTo>
                <a:cubicBezTo>
                  <a:pt x="15767" y="20830"/>
                  <a:pt x="16076" y="20576"/>
                  <a:pt x="16224" y="20451"/>
                </a:cubicBezTo>
                <a:cubicBezTo>
                  <a:pt x="16372" y="20326"/>
                  <a:pt x="16926" y="19905"/>
                  <a:pt x="17456" y="19516"/>
                </a:cubicBezTo>
                <a:cubicBezTo>
                  <a:pt x="18283" y="18908"/>
                  <a:pt x="18520" y="18696"/>
                  <a:pt x="19133" y="18017"/>
                </a:cubicBezTo>
                <a:cubicBezTo>
                  <a:pt x="19669" y="17424"/>
                  <a:pt x="19937" y="17071"/>
                  <a:pt x="20207" y="16602"/>
                </a:cubicBezTo>
                <a:cubicBezTo>
                  <a:pt x="21066" y="15108"/>
                  <a:pt x="21288" y="14431"/>
                  <a:pt x="21045" y="14056"/>
                </a:cubicBezTo>
                <a:cubicBezTo>
                  <a:pt x="20967" y="13935"/>
                  <a:pt x="20971" y="13901"/>
                  <a:pt x="21078" y="13641"/>
                </a:cubicBezTo>
                <a:cubicBezTo>
                  <a:pt x="21246" y="13237"/>
                  <a:pt x="21284" y="12729"/>
                  <a:pt x="21157" y="12591"/>
                </a:cubicBezTo>
                <a:cubicBezTo>
                  <a:pt x="21065" y="12491"/>
                  <a:pt x="20842" y="12480"/>
                  <a:pt x="20586" y="12561"/>
                </a:cubicBezTo>
                <a:cubicBezTo>
                  <a:pt x="20540" y="12576"/>
                  <a:pt x="20498" y="12536"/>
                  <a:pt x="20484" y="12466"/>
                </a:cubicBezTo>
                <a:cubicBezTo>
                  <a:pt x="20419" y="12124"/>
                  <a:pt x="20142" y="12063"/>
                  <a:pt x="19809" y="12320"/>
                </a:cubicBezTo>
                <a:cubicBezTo>
                  <a:pt x="19597" y="12484"/>
                  <a:pt x="19584" y="12434"/>
                  <a:pt x="19636" y="11669"/>
                </a:cubicBezTo>
                <a:cubicBezTo>
                  <a:pt x="19680" y="11013"/>
                  <a:pt x="19690" y="10990"/>
                  <a:pt x="19994" y="10921"/>
                </a:cubicBezTo>
                <a:cubicBezTo>
                  <a:pt x="20087" y="10900"/>
                  <a:pt x="20166" y="10831"/>
                  <a:pt x="20197" y="10744"/>
                </a:cubicBezTo>
                <a:cubicBezTo>
                  <a:pt x="20235" y="10635"/>
                  <a:pt x="20275" y="10610"/>
                  <a:pt x="20368" y="10637"/>
                </a:cubicBezTo>
                <a:cubicBezTo>
                  <a:pt x="20476" y="10667"/>
                  <a:pt x="20486" y="10654"/>
                  <a:pt x="20449" y="10527"/>
                </a:cubicBezTo>
                <a:cubicBezTo>
                  <a:pt x="20426" y="10448"/>
                  <a:pt x="20394" y="10297"/>
                  <a:pt x="20378" y="10192"/>
                </a:cubicBezTo>
                <a:cubicBezTo>
                  <a:pt x="20363" y="10087"/>
                  <a:pt x="20318" y="9970"/>
                  <a:pt x="20277" y="9933"/>
                </a:cubicBezTo>
                <a:cubicBezTo>
                  <a:pt x="20186" y="9851"/>
                  <a:pt x="20007" y="9884"/>
                  <a:pt x="20007" y="9982"/>
                </a:cubicBezTo>
                <a:cubicBezTo>
                  <a:pt x="20007" y="10022"/>
                  <a:pt x="19954" y="10093"/>
                  <a:pt x="19890" y="10141"/>
                </a:cubicBezTo>
                <a:cubicBezTo>
                  <a:pt x="19785" y="10221"/>
                  <a:pt x="19764" y="10220"/>
                  <a:pt x="19690" y="10128"/>
                </a:cubicBezTo>
                <a:cubicBezTo>
                  <a:pt x="19612" y="10030"/>
                  <a:pt x="19266" y="8836"/>
                  <a:pt x="19266" y="8663"/>
                </a:cubicBezTo>
                <a:cubicBezTo>
                  <a:pt x="19266" y="8561"/>
                  <a:pt x="19469" y="8417"/>
                  <a:pt x="19600" y="8394"/>
                </a:cubicBezTo>
                <a:cubicBezTo>
                  <a:pt x="19636" y="8387"/>
                  <a:pt x="19670" y="8384"/>
                  <a:pt x="19689" y="8401"/>
                </a:cubicBezTo>
                <a:cubicBezTo>
                  <a:pt x="19727" y="8436"/>
                  <a:pt x="19759" y="8495"/>
                  <a:pt x="19759" y="8532"/>
                </a:cubicBezTo>
                <a:cubicBezTo>
                  <a:pt x="19760" y="8586"/>
                  <a:pt x="19781" y="8632"/>
                  <a:pt x="19811" y="8672"/>
                </a:cubicBezTo>
                <a:cubicBezTo>
                  <a:pt x="19822" y="8684"/>
                  <a:pt x="19832" y="8698"/>
                  <a:pt x="19843" y="8708"/>
                </a:cubicBezTo>
                <a:cubicBezTo>
                  <a:pt x="19881" y="8741"/>
                  <a:pt x="19927" y="8767"/>
                  <a:pt x="19984" y="8775"/>
                </a:cubicBezTo>
                <a:cubicBezTo>
                  <a:pt x="20056" y="8785"/>
                  <a:pt x="20164" y="8814"/>
                  <a:pt x="20222" y="8840"/>
                </a:cubicBezTo>
                <a:cubicBezTo>
                  <a:pt x="20223" y="8840"/>
                  <a:pt x="20224" y="8840"/>
                  <a:pt x="20224" y="8840"/>
                </a:cubicBezTo>
                <a:cubicBezTo>
                  <a:pt x="20252" y="8838"/>
                  <a:pt x="20283" y="8837"/>
                  <a:pt x="20293" y="8821"/>
                </a:cubicBezTo>
                <a:cubicBezTo>
                  <a:pt x="20291" y="8806"/>
                  <a:pt x="20295" y="8801"/>
                  <a:pt x="20284" y="8773"/>
                </a:cubicBezTo>
                <a:cubicBezTo>
                  <a:pt x="20212" y="8581"/>
                  <a:pt x="20221" y="8478"/>
                  <a:pt x="20308" y="8500"/>
                </a:cubicBezTo>
                <a:cubicBezTo>
                  <a:pt x="20603" y="8573"/>
                  <a:pt x="20672" y="8560"/>
                  <a:pt x="20668" y="8431"/>
                </a:cubicBezTo>
                <a:cubicBezTo>
                  <a:pt x="20665" y="8343"/>
                  <a:pt x="20692" y="8309"/>
                  <a:pt x="20748" y="8325"/>
                </a:cubicBezTo>
                <a:cubicBezTo>
                  <a:pt x="20799" y="8339"/>
                  <a:pt x="20831" y="8347"/>
                  <a:pt x="20936" y="8349"/>
                </a:cubicBezTo>
                <a:cubicBezTo>
                  <a:pt x="20936" y="8337"/>
                  <a:pt x="20942" y="8330"/>
                  <a:pt x="20934" y="8308"/>
                </a:cubicBezTo>
                <a:cubicBezTo>
                  <a:pt x="20913" y="8249"/>
                  <a:pt x="20935" y="8198"/>
                  <a:pt x="20989" y="8176"/>
                </a:cubicBezTo>
                <a:cubicBezTo>
                  <a:pt x="21037" y="8156"/>
                  <a:pt x="21076" y="8102"/>
                  <a:pt x="21076" y="8055"/>
                </a:cubicBezTo>
                <a:cubicBezTo>
                  <a:pt x="21076" y="8009"/>
                  <a:pt x="21113" y="7955"/>
                  <a:pt x="21159" y="7936"/>
                </a:cubicBezTo>
                <a:cubicBezTo>
                  <a:pt x="21204" y="7917"/>
                  <a:pt x="21241" y="7840"/>
                  <a:pt x="21241" y="7765"/>
                </a:cubicBezTo>
                <a:cubicBezTo>
                  <a:pt x="21241" y="7717"/>
                  <a:pt x="21283" y="7614"/>
                  <a:pt x="21337" y="7502"/>
                </a:cubicBezTo>
                <a:cubicBezTo>
                  <a:pt x="21340" y="7496"/>
                  <a:pt x="21343" y="7493"/>
                  <a:pt x="21346" y="7487"/>
                </a:cubicBezTo>
                <a:cubicBezTo>
                  <a:pt x="21374" y="7430"/>
                  <a:pt x="21400" y="7373"/>
                  <a:pt x="21435" y="7317"/>
                </a:cubicBezTo>
                <a:lnTo>
                  <a:pt x="21600" y="7051"/>
                </a:lnTo>
                <a:cubicBezTo>
                  <a:pt x="21580" y="7041"/>
                  <a:pt x="21536" y="7034"/>
                  <a:pt x="21468" y="7029"/>
                </a:cubicBezTo>
                <a:lnTo>
                  <a:pt x="21387" y="7040"/>
                </a:lnTo>
                <a:cubicBezTo>
                  <a:pt x="21208" y="7067"/>
                  <a:pt x="21093" y="7046"/>
                  <a:pt x="20938" y="6960"/>
                </a:cubicBezTo>
                <a:cubicBezTo>
                  <a:pt x="20834" y="6902"/>
                  <a:pt x="20759" y="6880"/>
                  <a:pt x="20695" y="6893"/>
                </a:cubicBezTo>
                <a:cubicBezTo>
                  <a:pt x="20666" y="6908"/>
                  <a:pt x="20644" y="6914"/>
                  <a:pt x="20596" y="6951"/>
                </a:cubicBezTo>
                <a:cubicBezTo>
                  <a:pt x="20595" y="6951"/>
                  <a:pt x="20595" y="6952"/>
                  <a:pt x="20595" y="6953"/>
                </a:cubicBezTo>
                <a:cubicBezTo>
                  <a:pt x="20567" y="6982"/>
                  <a:pt x="20538" y="7020"/>
                  <a:pt x="20509" y="7070"/>
                </a:cubicBezTo>
                <a:cubicBezTo>
                  <a:pt x="20474" y="7129"/>
                  <a:pt x="20428" y="7109"/>
                  <a:pt x="20316" y="6987"/>
                </a:cubicBezTo>
                <a:cubicBezTo>
                  <a:pt x="20172" y="6830"/>
                  <a:pt x="20171" y="6829"/>
                  <a:pt x="20154" y="6958"/>
                </a:cubicBezTo>
                <a:cubicBezTo>
                  <a:pt x="20144" y="7029"/>
                  <a:pt x="20101" y="7102"/>
                  <a:pt x="20058" y="7120"/>
                </a:cubicBezTo>
                <a:cubicBezTo>
                  <a:pt x="20015" y="7138"/>
                  <a:pt x="19979" y="7189"/>
                  <a:pt x="19979" y="7233"/>
                </a:cubicBezTo>
                <a:cubicBezTo>
                  <a:pt x="19979" y="7341"/>
                  <a:pt x="19924" y="7366"/>
                  <a:pt x="19831" y="7315"/>
                </a:cubicBezTo>
                <a:lnTo>
                  <a:pt x="19811" y="7337"/>
                </a:lnTo>
                <a:lnTo>
                  <a:pt x="19667" y="7188"/>
                </a:lnTo>
                <a:cubicBezTo>
                  <a:pt x="19515" y="7055"/>
                  <a:pt x="19488" y="7063"/>
                  <a:pt x="19430" y="7228"/>
                </a:cubicBezTo>
                <a:cubicBezTo>
                  <a:pt x="19396" y="7326"/>
                  <a:pt x="19351" y="7364"/>
                  <a:pt x="19295" y="7341"/>
                </a:cubicBezTo>
                <a:cubicBezTo>
                  <a:pt x="19274" y="7332"/>
                  <a:pt x="19261" y="7330"/>
                  <a:pt x="19248" y="7328"/>
                </a:cubicBezTo>
                <a:cubicBezTo>
                  <a:pt x="19233" y="7337"/>
                  <a:pt x="19232" y="7367"/>
                  <a:pt x="19231" y="7396"/>
                </a:cubicBezTo>
                <a:cubicBezTo>
                  <a:pt x="19241" y="7447"/>
                  <a:pt x="19263" y="7518"/>
                  <a:pt x="19320" y="7676"/>
                </a:cubicBezTo>
                <a:cubicBezTo>
                  <a:pt x="19381" y="7842"/>
                  <a:pt x="19430" y="7988"/>
                  <a:pt x="19430" y="8003"/>
                </a:cubicBezTo>
                <a:cubicBezTo>
                  <a:pt x="19430" y="8017"/>
                  <a:pt x="19357" y="8070"/>
                  <a:pt x="19267" y="8121"/>
                </a:cubicBezTo>
                <a:cubicBezTo>
                  <a:pt x="19108" y="8210"/>
                  <a:pt x="19103" y="8209"/>
                  <a:pt x="19022" y="8038"/>
                </a:cubicBezTo>
                <a:cubicBezTo>
                  <a:pt x="18976" y="7942"/>
                  <a:pt x="18888" y="7719"/>
                  <a:pt x="18826" y="7540"/>
                </a:cubicBezTo>
                <a:cubicBezTo>
                  <a:pt x="18765" y="7362"/>
                  <a:pt x="18628" y="7119"/>
                  <a:pt x="18523" y="7002"/>
                </a:cubicBezTo>
                <a:cubicBezTo>
                  <a:pt x="18418" y="6885"/>
                  <a:pt x="18332" y="6766"/>
                  <a:pt x="18332" y="6737"/>
                </a:cubicBezTo>
                <a:cubicBezTo>
                  <a:pt x="18332" y="6708"/>
                  <a:pt x="18423" y="6613"/>
                  <a:pt x="18535" y="6527"/>
                </a:cubicBezTo>
                <a:cubicBezTo>
                  <a:pt x="18722" y="6382"/>
                  <a:pt x="18745" y="6378"/>
                  <a:pt x="18834" y="6465"/>
                </a:cubicBezTo>
                <a:cubicBezTo>
                  <a:pt x="18924" y="6553"/>
                  <a:pt x="18960" y="6537"/>
                  <a:pt x="19319" y="6249"/>
                </a:cubicBezTo>
                <a:lnTo>
                  <a:pt x="19575" y="6043"/>
                </a:lnTo>
                <a:cubicBezTo>
                  <a:pt x="19681" y="5924"/>
                  <a:pt x="19704" y="5821"/>
                  <a:pt x="19704" y="5624"/>
                </a:cubicBezTo>
                <a:lnTo>
                  <a:pt x="19704" y="5619"/>
                </a:lnTo>
                <a:cubicBezTo>
                  <a:pt x="19704" y="5398"/>
                  <a:pt x="19700" y="5336"/>
                  <a:pt x="19631" y="5303"/>
                </a:cubicBezTo>
                <a:lnTo>
                  <a:pt x="19428" y="5277"/>
                </a:lnTo>
                <a:cubicBezTo>
                  <a:pt x="19211" y="5249"/>
                  <a:pt x="19130" y="5262"/>
                  <a:pt x="19053" y="5342"/>
                </a:cubicBezTo>
                <a:cubicBezTo>
                  <a:pt x="18998" y="5398"/>
                  <a:pt x="18839" y="5545"/>
                  <a:pt x="18699" y="5669"/>
                </a:cubicBezTo>
                <a:cubicBezTo>
                  <a:pt x="18466" y="5875"/>
                  <a:pt x="18449" y="5905"/>
                  <a:pt x="18500" y="6050"/>
                </a:cubicBezTo>
                <a:cubicBezTo>
                  <a:pt x="18548" y="6188"/>
                  <a:pt x="18536" y="6228"/>
                  <a:pt x="18402" y="6346"/>
                </a:cubicBezTo>
                <a:cubicBezTo>
                  <a:pt x="18353" y="6390"/>
                  <a:pt x="18317" y="6422"/>
                  <a:pt x="18286" y="6443"/>
                </a:cubicBezTo>
                <a:lnTo>
                  <a:pt x="18284" y="6443"/>
                </a:lnTo>
                <a:lnTo>
                  <a:pt x="18216" y="6514"/>
                </a:lnTo>
                <a:lnTo>
                  <a:pt x="18163" y="6442"/>
                </a:lnTo>
                <a:cubicBezTo>
                  <a:pt x="18132" y="6416"/>
                  <a:pt x="18099" y="6375"/>
                  <a:pt x="18048" y="6302"/>
                </a:cubicBezTo>
                <a:cubicBezTo>
                  <a:pt x="17977" y="6201"/>
                  <a:pt x="17800" y="5974"/>
                  <a:pt x="17653" y="5798"/>
                </a:cubicBezTo>
                <a:cubicBezTo>
                  <a:pt x="17421" y="5520"/>
                  <a:pt x="17376" y="5372"/>
                  <a:pt x="17487" y="5295"/>
                </a:cubicBezTo>
                <a:cubicBezTo>
                  <a:pt x="17497" y="5270"/>
                  <a:pt x="17522" y="5257"/>
                  <a:pt x="17559" y="5255"/>
                </a:cubicBezTo>
                <a:cubicBezTo>
                  <a:pt x="17559" y="5255"/>
                  <a:pt x="17560" y="5255"/>
                  <a:pt x="17561" y="5255"/>
                </a:cubicBezTo>
                <a:cubicBezTo>
                  <a:pt x="17618" y="5238"/>
                  <a:pt x="17675" y="5173"/>
                  <a:pt x="17690" y="5109"/>
                </a:cubicBezTo>
                <a:cubicBezTo>
                  <a:pt x="17713" y="5017"/>
                  <a:pt x="17750" y="5002"/>
                  <a:pt x="17864" y="5033"/>
                </a:cubicBezTo>
                <a:cubicBezTo>
                  <a:pt x="17884" y="5038"/>
                  <a:pt x="17902" y="5038"/>
                  <a:pt x="17921" y="5039"/>
                </a:cubicBezTo>
                <a:cubicBezTo>
                  <a:pt x="17953" y="5037"/>
                  <a:pt x="17986" y="5036"/>
                  <a:pt x="18015" y="5026"/>
                </a:cubicBezTo>
                <a:cubicBezTo>
                  <a:pt x="18018" y="5025"/>
                  <a:pt x="18021" y="5023"/>
                  <a:pt x="18025" y="5022"/>
                </a:cubicBezTo>
                <a:cubicBezTo>
                  <a:pt x="18058" y="5009"/>
                  <a:pt x="18084" y="4990"/>
                  <a:pt x="18109" y="4969"/>
                </a:cubicBezTo>
                <a:cubicBezTo>
                  <a:pt x="18182" y="4893"/>
                  <a:pt x="18205" y="4777"/>
                  <a:pt x="18154" y="4685"/>
                </a:cubicBezTo>
                <a:cubicBezTo>
                  <a:pt x="18141" y="4666"/>
                  <a:pt x="18127" y="4647"/>
                  <a:pt x="18111" y="4632"/>
                </a:cubicBezTo>
                <a:cubicBezTo>
                  <a:pt x="18091" y="4614"/>
                  <a:pt x="18069" y="4598"/>
                  <a:pt x="18040" y="4585"/>
                </a:cubicBezTo>
                <a:cubicBezTo>
                  <a:pt x="18039" y="4585"/>
                  <a:pt x="18039" y="4584"/>
                  <a:pt x="18038" y="4583"/>
                </a:cubicBezTo>
                <a:cubicBezTo>
                  <a:pt x="17972" y="4556"/>
                  <a:pt x="17891" y="4560"/>
                  <a:pt x="17854" y="4592"/>
                </a:cubicBezTo>
                <a:cubicBezTo>
                  <a:pt x="17846" y="4599"/>
                  <a:pt x="17839" y="4599"/>
                  <a:pt x="17831" y="4604"/>
                </a:cubicBezTo>
                <a:cubicBezTo>
                  <a:pt x="17791" y="4636"/>
                  <a:pt x="17751" y="4636"/>
                  <a:pt x="17727" y="4611"/>
                </a:cubicBezTo>
                <a:cubicBezTo>
                  <a:pt x="17698" y="4588"/>
                  <a:pt x="17689" y="4544"/>
                  <a:pt x="17727" y="4494"/>
                </a:cubicBezTo>
                <a:cubicBezTo>
                  <a:pt x="17771" y="4437"/>
                  <a:pt x="17763" y="4407"/>
                  <a:pt x="17698" y="4380"/>
                </a:cubicBezTo>
                <a:cubicBezTo>
                  <a:pt x="17594" y="4337"/>
                  <a:pt x="17621" y="4196"/>
                  <a:pt x="17733" y="4191"/>
                </a:cubicBezTo>
                <a:cubicBezTo>
                  <a:pt x="17850" y="4186"/>
                  <a:pt x="17966" y="4113"/>
                  <a:pt x="18009" y="4028"/>
                </a:cubicBezTo>
                <a:cubicBezTo>
                  <a:pt x="18031" y="3965"/>
                  <a:pt x="18026" y="3899"/>
                  <a:pt x="17999" y="3837"/>
                </a:cubicBezTo>
                <a:cubicBezTo>
                  <a:pt x="17994" y="3826"/>
                  <a:pt x="17992" y="3815"/>
                  <a:pt x="17986" y="3805"/>
                </a:cubicBezTo>
                <a:cubicBezTo>
                  <a:pt x="17984" y="3802"/>
                  <a:pt x="17982" y="3801"/>
                  <a:pt x="17981" y="3799"/>
                </a:cubicBezTo>
                <a:cubicBezTo>
                  <a:pt x="17962" y="3771"/>
                  <a:pt x="17939" y="3743"/>
                  <a:pt x="17913" y="3724"/>
                </a:cubicBezTo>
                <a:cubicBezTo>
                  <a:pt x="17884" y="3703"/>
                  <a:pt x="17853" y="3689"/>
                  <a:pt x="17827" y="3689"/>
                </a:cubicBezTo>
                <a:cubicBezTo>
                  <a:pt x="17776" y="3689"/>
                  <a:pt x="17714" y="3648"/>
                  <a:pt x="17688" y="3598"/>
                </a:cubicBezTo>
                <a:cubicBezTo>
                  <a:pt x="17669" y="3562"/>
                  <a:pt x="17650" y="3543"/>
                  <a:pt x="17622" y="3538"/>
                </a:cubicBezTo>
                <a:cubicBezTo>
                  <a:pt x="17621" y="3538"/>
                  <a:pt x="17620" y="3538"/>
                  <a:pt x="17620" y="3538"/>
                </a:cubicBezTo>
                <a:cubicBezTo>
                  <a:pt x="17592" y="3534"/>
                  <a:pt x="17557" y="3542"/>
                  <a:pt x="17506" y="3564"/>
                </a:cubicBezTo>
                <a:cubicBezTo>
                  <a:pt x="17432" y="3596"/>
                  <a:pt x="17394" y="3623"/>
                  <a:pt x="17420" y="3625"/>
                </a:cubicBezTo>
                <a:cubicBezTo>
                  <a:pt x="17446" y="3627"/>
                  <a:pt x="17437" y="3669"/>
                  <a:pt x="17401" y="3717"/>
                </a:cubicBezTo>
                <a:cubicBezTo>
                  <a:pt x="17364" y="3764"/>
                  <a:pt x="17354" y="3836"/>
                  <a:pt x="17377" y="3877"/>
                </a:cubicBezTo>
                <a:cubicBezTo>
                  <a:pt x="17466" y="4033"/>
                  <a:pt x="17440" y="4196"/>
                  <a:pt x="17310" y="4346"/>
                </a:cubicBezTo>
                <a:cubicBezTo>
                  <a:pt x="17306" y="4350"/>
                  <a:pt x="17304" y="4356"/>
                  <a:pt x="17299" y="4360"/>
                </a:cubicBezTo>
                <a:cubicBezTo>
                  <a:pt x="17299" y="4361"/>
                  <a:pt x="17298" y="4362"/>
                  <a:pt x="17298" y="4362"/>
                </a:cubicBezTo>
                <a:cubicBezTo>
                  <a:pt x="17294" y="4366"/>
                  <a:pt x="17293" y="4370"/>
                  <a:pt x="17289" y="4373"/>
                </a:cubicBezTo>
                <a:lnTo>
                  <a:pt x="17135" y="4535"/>
                </a:lnTo>
                <a:lnTo>
                  <a:pt x="17044" y="4364"/>
                </a:lnTo>
                <a:lnTo>
                  <a:pt x="16974" y="4230"/>
                </a:lnTo>
                <a:lnTo>
                  <a:pt x="16965" y="4219"/>
                </a:lnTo>
                <a:lnTo>
                  <a:pt x="16961" y="4284"/>
                </a:lnTo>
                <a:lnTo>
                  <a:pt x="16977" y="4473"/>
                </a:lnTo>
                <a:cubicBezTo>
                  <a:pt x="16996" y="4702"/>
                  <a:pt x="16980" y="4775"/>
                  <a:pt x="16883" y="4874"/>
                </a:cubicBezTo>
                <a:lnTo>
                  <a:pt x="16765" y="4994"/>
                </a:lnTo>
                <a:lnTo>
                  <a:pt x="16451" y="4755"/>
                </a:lnTo>
                <a:cubicBezTo>
                  <a:pt x="16278" y="4622"/>
                  <a:pt x="16136" y="4487"/>
                  <a:pt x="16136" y="4455"/>
                </a:cubicBezTo>
                <a:cubicBezTo>
                  <a:pt x="16136" y="4321"/>
                  <a:pt x="16275" y="4166"/>
                  <a:pt x="16409" y="4124"/>
                </a:cubicBezTo>
                <a:cubicBezTo>
                  <a:pt x="16431" y="4117"/>
                  <a:pt x="16452" y="4106"/>
                  <a:pt x="16473" y="4106"/>
                </a:cubicBezTo>
                <a:cubicBezTo>
                  <a:pt x="16515" y="4106"/>
                  <a:pt x="16549" y="4103"/>
                  <a:pt x="16574" y="4096"/>
                </a:cubicBezTo>
                <a:cubicBezTo>
                  <a:pt x="16648" y="4076"/>
                  <a:pt x="16644" y="4025"/>
                  <a:pt x="16566" y="3940"/>
                </a:cubicBezTo>
                <a:cubicBezTo>
                  <a:pt x="16519" y="3889"/>
                  <a:pt x="16482" y="3889"/>
                  <a:pt x="16429" y="3936"/>
                </a:cubicBezTo>
                <a:cubicBezTo>
                  <a:pt x="16416" y="3947"/>
                  <a:pt x="16405" y="3946"/>
                  <a:pt x="16394" y="3951"/>
                </a:cubicBezTo>
                <a:cubicBezTo>
                  <a:pt x="16384" y="3958"/>
                  <a:pt x="16374" y="3965"/>
                  <a:pt x="16363" y="3966"/>
                </a:cubicBezTo>
                <a:cubicBezTo>
                  <a:pt x="16344" y="3968"/>
                  <a:pt x="16324" y="3957"/>
                  <a:pt x="16303" y="3943"/>
                </a:cubicBezTo>
                <a:cubicBezTo>
                  <a:pt x="16297" y="3939"/>
                  <a:pt x="16291" y="3943"/>
                  <a:pt x="16284" y="3936"/>
                </a:cubicBezTo>
                <a:cubicBezTo>
                  <a:pt x="16252" y="3907"/>
                  <a:pt x="16230" y="3895"/>
                  <a:pt x="16210" y="3897"/>
                </a:cubicBezTo>
                <a:cubicBezTo>
                  <a:pt x="16205" y="3897"/>
                  <a:pt x="16202" y="3903"/>
                  <a:pt x="16197" y="3905"/>
                </a:cubicBezTo>
                <a:cubicBezTo>
                  <a:pt x="16184" y="3911"/>
                  <a:pt x="16171" y="3928"/>
                  <a:pt x="16157" y="3951"/>
                </a:cubicBezTo>
                <a:cubicBezTo>
                  <a:pt x="16143" y="3992"/>
                  <a:pt x="16139" y="4051"/>
                  <a:pt x="16157" y="4130"/>
                </a:cubicBezTo>
                <a:cubicBezTo>
                  <a:pt x="16168" y="4178"/>
                  <a:pt x="16165" y="4222"/>
                  <a:pt x="16152" y="4263"/>
                </a:cubicBezTo>
                <a:cubicBezTo>
                  <a:pt x="16148" y="4289"/>
                  <a:pt x="16135" y="4307"/>
                  <a:pt x="16114" y="4323"/>
                </a:cubicBezTo>
                <a:cubicBezTo>
                  <a:pt x="16104" y="4337"/>
                  <a:pt x="16101" y="4354"/>
                  <a:pt x="16087" y="4367"/>
                </a:cubicBezTo>
                <a:cubicBezTo>
                  <a:pt x="15980" y="4472"/>
                  <a:pt x="15946" y="4461"/>
                  <a:pt x="15422" y="4167"/>
                </a:cubicBezTo>
                <a:cubicBezTo>
                  <a:pt x="15376" y="4141"/>
                  <a:pt x="15259" y="4102"/>
                  <a:pt x="15164" y="4079"/>
                </a:cubicBezTo>
                <a:cubicBezTo>
                  <a:pt x="14888" y="4013"/>
                  <a:pt x="14869" y="3944"/>
                  <a:pt x="14988" y="3453"/>
                </a:cubicBezTo>
                <a:cubicBezTo>
                  <a:pt x="15046" y="3211"/>
                  <a:pt x="15094" y="2964"/>
                  <a:pt x="15094" y="2904"/>
                </a:cubicBezTo>
                <a:cubicBezTo>
                  <a:pt x="15094" y="2845"/>
                  <a:pt x="15141" y="2745"/>
                  <a:pt x="15197" y="2684"/>
                </a:cubicBezTo>
                <a:cubicBezTo>
                  <a:pt x="15288" y="2586"/>
                  <a:pt x="15291" y="2554"/>
                  <a:pt x="15226" y="2387"/>
                </a:cubicBezTo>
                <a:cubicBezTo>
                  <a:pt x="15204" y="2329"/>
                  <a:pt x="15190" y="2271"/>
                  <a:pt x="15181" y="2220"/>
                </a:cubicBezTo>
                <a:cubicBezTo>
                  <a:pt x="15181" y="2216"/>
                  <a:pt x="15171" y="2194"/>
                  <a:pt x="15172" y="2192"/>
                </a:cubicBezTo>
                <a:cubicBezTo>
                  <a:pt x="15173" y="2191"/>
                  <a:pt x="15177" y="2171"/>
                  <a:pt x="15178" y="2168"/>
                </a:cubicBezTo>
                <a:cubicBezTo>
                  <a:pt x="15178" y="2155"/>
                  <a:pt x="15172" y="2133"/>
                  <a:pt x="15174" y="2125"/>
                </a:cubicBezTo>
                <a:cubicBezTo>
                  <a:pt x="15199" y="2037"/>
                  <a:pt x="15213" y="1967"/>
                  <a:pt x="15221" y="1906"/>
                </a:cubicBezTo>
                <a:cubicBezTo>
                  <a:pt x="15223" y="1887"/>
                  <a:pt x="15224" y="1869"/>
                  <a:pt x="15224" y="1853"/>
                </a:cubicBezTo>
                <a:cubicBezTo>
                  <a:pt x="15226" y="1828"/>
                  <a:pt x="15225" y="1808"/>
                  <a:pt x="15223" y="1790"/>
                </a:cubicBezTo>
                <a:cubicBezTo>
                  <a:pt x="15213" y="1735"/>
                  <a:pt x="15187" y="1715"/>
                  <a:pt x="15149" y="1738"/>
                </a:cubicBezTo>
                <a:cubicBezTo>
                  <a:pt x="15124" y="1755"/>
                  <a:pt x="15097" y="1779"/>
                  <a:pt x="15063" y="1830"/>
                </a:cubicBezTo>
                <a:cubicBezTo>
                  <a:pt x="14998" y="1924"/>
                  <a:pt x="14984" y="1913"/>
                  <a:pt x="14906" y="1711"/>
                </a:cubicBezTo>
                <a:cubicBezTo>
                  <a:pt x="14882" y="1649"/>
                  <a:pt x="14850" y="1594"/>
                  <a:pt x="14822" y="1554"/>
                </a:cubicBezTo>
                <a:cubicBezTo>
                  <a:pt x="14794" y="1514"/>
                  <a:pt x="14770" y="1488"/>
                  <a:pt x="14751" y="1489"/>
                </a:cubicBezTo>
                <a:cubicBezTo>
                  <a:pt x="14714" y="1490"/>
                  <a:pt x="14472" y="1635"/>
                  <a:pt x="14216" y="1811"/>
                </a:cubicBezTo>
                <a:cubicBezTo>
                  <a:pt x="13935" y="2002"/>
                  <a:pt x="13814" y="2099"/>
                  <a:pt x="13776" y="2179"/>
                </a:cubicBezTo>
                <a:cubicBezTo>
                  <a:pt x="13764" y="2206"/>
                  <a:pt x="13760" y="2232"/>
                  <a:pt x="13763" y="2257"/>
                </a:cubicBezTo>
                <a:cubicBezTo>
                  <a:pt x="13771" y="2333"/>
                  <a:pt x="13704" y="2650"/>
                  <a:pt x="13629" y="2951"/>
                </a:cubicBezTo>
                <a:cubicBezTo>
                  <a:pt x="13563" y="3229"/>
                  <a:pt x="13489" y="3488"/>
                  <a:pt x="13453" y="3527"/>
                </a:cubicBezTo>
                <a:cubicBezTo>
                  <a:pt x="13453" y="3527"/>
                  <a:pt x="13451" y="3527"/>
                  <a:pt x="13451" y="3527"/>
                </a:cubicBezTo>
                <a:cubicBezTo>
                  <a:pt x="13451" y="3528"/>
                  <a:pt x="13449" y="3531"/>
                  <a:pt x="13449" y="3531"/>
                </a:cubicBezTo>
                <a:cubicBezTo>
                  <a:pt x="13424" y="3559"/>
                  <a:pt x="13122" y="3561"/>
                  <a:pt x="12777" y="3538"/>
                </a:cubicBezTo>
                <a:cubicBezTo>
                  <a:pt x="12772" y="3538"/>
                  <a:pt x="12769" y="3539"/>
                  <a:pt x="12765" y="3538"/>
                </a:cubicBezTo>
                <a:cubicBezTo>
                  <a:pt x="11972" y="3485"/>
                  <a:pt x="11925" y="3452"/>
                  <a:pt x="11890" y="2915"/>
                </a:cubicBezTo>
                <a:cubicBezTo>
                  <a:pt x="11876" y="2702"/>
                  <a:pt x="11850" y="2489"/>
                  <a:pt x="11833" y="2440"/>
                </a:cubicBezTo>
                <a:cubicBezTo>
                  <a:pt x="11816" y="2391"/>
                  <a:pt x="11780" y="2136"/>
                  <a:pt x="11751" y="1874"/>
                </a:cubicBezTo>
                <a:cubicBezTo>
                  <a:pt x="11719" y="1589"/>
                  <a:pt x="11711" y="1427"/>
                  <a:pt x="11764" y="1329"/>
                </a:cubicBezTo>
                <a:cubicBezTo>
                  <a:pt x="11813" y="1217"/>
                  <a:pt x="11915" y="1184"/>
                  <a:pt x="12101" y="1192"/>
                </a:cubicBezTo>
                <a:cubicBezTo>
                  <a:pt x="12132" y="1193"/>
                  <a:pt x="12192" y="1189"/>
                  <a:pt x="12235" y="1190"/>
                </a:cubicBezTo>
                <a:cubicBezTo>
                  <a:pt x="12292" y="1188"/>
                  <a:pt x="12329" y="1184"/>
                  <a:pt x="12399" y="1183"/>
                </a:cubicBezTo>
                <a:cubicBezTo>
                  <a:pt x="12836" y="1177"/>
                  <a:pt x="12888" y="1166"/>
                  <a:pt x="12706" y="1124"/>
                </a:cubicBezTo>
                <a:cubicBezTo>
                  <a:pt x="12586" y="1096"/>
                  <a:pt x="12326" y="1078"/>
                  <a:pt x="12130" y="1084"/>
                </a:cubicBezTo>
                <a:cubicBezTo>
                  <a:pt x="11934" y="1089"/>
                  <a:pt x="11719" y="1061"/>
                  <a:pt x="11653" y="1022"/>
                </a:cubicBezTo>
                <a:cubicBezTo>
                  <a:pt x="11587" y="983"/>
                  <a:pt x="11427" y="737"/>
                  <a:pt x="11297" y="475"/>
                </a:cubicBezTo>
                <a:lnTo>
                  <a:pt x="11072" y="26"/>
                </a:lnTo>
                <a:cubicBezTo>
                  <a:pt x="11070" y="26"/>
                  <a:pt x="10987" y="26"/>
                  <a:pt x="10980" y="26"/>
                </a:cubicBezTo>
                <a:close/>
                <a:moveTo>
                  <a:pt x="10399" y="1098"/>
                </a:moveTo>
                <a:cubicBezTo>
                  <a:pt x="10396" y="1096"/>
                  <a:pt x="10394" y="1100"/>
                  <a:pt x="10391" y="1106"/>
                </a:cubicBezTo>
                <a:cubicBezTo>
                  <a:pt x="10386" y="1120"/>
                  <a:pt x="10382" y="1149"/>
                  <a:pt x="10382" y="1190"/>
                </a:cubicBezTo>
                <a:cubicBezTo>
                  <a:pt x="10382" y="1271"/>
                  <a:pt x="10394" y="1305"/>
                  <a:pt x="10409" y="1264"/>
                </a:cubicBezTo>
                <a:cubicBezTo>
                  <a:pt x="10425" y="1223"/>
                  <a:pt x="10425" y="1156"/>
                  <a:pt x="10409" y="1115"/>
                </a:cubicBezTo>
                <a:cubicBezTo>
                  <a:pt x="10406" y="1105"/>
                  <a:pt x="10402" y="1099"/>
                  <a:pt x="10399" y="1098"/>
                </a:cubicBezTo>
                <a:close/>
                <a:moveTo>
                  <a:pt x="10499" y="1747"/>
                </a:moveTo>
                <a:cubicBezTo>
                  <a:pt x="10487" y="1760"/>
                  <a:pt x="10496" y="1793"/>
                  <a:pt x="10507" y="1822"/>
                </a:cubicBezTo>
                <a:cubicBezTo>
                  <a:pt x="10523" y="1848"/>
                  <a:pt x="10536" y="1870"/>
                  <a:pt x="10546" y="1880"/>
                </a:cubicBezTo>
                <a:cubicBezTo>
                  <a:pt x="10551" y="1884"/>
                  <a:pt x="10560" y="1899"/>
                  <a:pt x="10564" y="1898"/>
                </a:cubicBezTo>
                <a:cubicBezTo>
                  <a:pt x="10565" y="1897"/>
                  <a:pt x="10565" y="1893"/>
                  <a:pt x="10566" y="1891"/>
                </a:cubicBezTo>
                <a:cubicBezTo>
                  <a:pt x="10572" y="1880"/>
                  <a:pt x="10574" y="1859"/>
                  <a:pt x="10557" y="1813"/>
                </a:cubicBezTo>
                <a:cubicBezTo>
                  <a:pt x="10540" y="1762"/>
                  <a:pt x="10513" y="1732"/>
                  <a:pt x="10499" y="1747"/>
                </a:cubicBezTo>
                <a:close/>
                <a:moveTo>
                  <a:pt x="19622" y="2443"/>
                </a:moveTo>
                <a:cubicBezTo>
                  <a:pt x="19615" y="2446"/>
                  <a:pt x="19609" y="2453"/>
                  <a:pt x="19602" y="2460"/>
                </a:cubicBezTo>
                <a:cubicBezTo>
                  <a:pt x="19594" y="2467"/>
                  <a:pt x="19584" y="2473"/>
                  <a:pt x="19575" y="2484"/>
                </a:cubicBezTo>
                <a:cubicBezTo>
                  <a:pt x="19571" y="2491"/>
                  <a:pt x="19566" y="2500"/>
                  <a:pt x="19562" y="2508"/>
                </a:cubicBezTo>
                <a:cubicBezTo>
                  <a:pt x="19547" y="2532"/>
                  <a:pt x="19533" y="2573"/>
                  <a:pt x="19519" y="2607"/>
                </a:cubicBezTo>
                <a:cubicBezTo>
                  <a:pt x="19490" y="2682"/>
                  <a:pt x="19464" y="2770"/>
                  <a:pt x="19446" y="2887"/>
                </a:cubicBezTo>
                <a:cubicBezTo>
                  <a:pt x="19443" y="2904"/>
                  <a:pt x="19439" y="2911"/>
                  <a:pt x="19436" y="2926"/>
                </a:cubicBezTo>
                <a:cubicBezTo>
                  <a:pt x="19431" y="2962"/>
                  <a:pt x="19420" y="2990"/>
                  <a:pt x="19416" y="3029"/>
                </a:cubicBezTo>
                <a:cubicBezTo>
                  <a:pt x="19414" y="3048"/>
                  <a:pt x="19404" y="3059"/>
                  <a:pt x="19399" y="3076"/>
                </a:cubicBezTo>
                <a:cubicBezTo>
                  <a:pt x="19395" y="3088"/>
                  <a:pt x="19392" y="3102"/>
                  <a:pt x="19387" y="3112"/>
                </a:cubicBezTo>
                <a:cubicBezTo>
                  <a:pt x="19376" y="3133"/>
                  <a:pt x="19362" y="3147"/>
                  <a:pt x="19346" y="3159"/>
                </a:cubicBezTo>
                <a:cubicBezTo>
                  <a:pt x="19338" y="3164"/>
                  <a:pt x="19331" y="3184"/>
                  <a:pt x="19323" y="3184"/>
                </a:cubicBezTo>
                <a:cubicBezTo>
                  <a:pt x="19312" y="3184"/>
                  <a:pt x="19311" y="3187"/>
                  <a:pt x="19301" y="3189"/>
                </a:cubicBezTo>
                <a:cubicBezTo>
                  <a:pt x="19295" y="3190"/>
                  <a:pt x="19292" y="3193"/>
                  <a:pt x="19286" y="3195"/>
                </a:cubicBezTo>
                <a:cubicBezTo>
                  <a:pt x="19262" y="3199"/>
                  <a:pt x="19250" y="3207"/>
                  <a:pt x="19231" y="3214"/>
                </a:cubicBezTo>
                <a:cubicBezTo>
                  <a:pt x="19194" y="3267"/>
                  <a:pt x="19294" y="3380"/>
                  <a:pt x="19493" y="3481"/>
                </a:cubicBezTo>
                <a:cubicBezTo>
                  <a:pt x="19644" y="3557"/>
                  <a:pt x="19769" y="3612"/>
                  <a:pt x="19806" y="3620"/>
                </a:cubicBezTo>
                <a:cubicBezTo>
                  <a:pt x="19844" y="3616"/>
                  <a:pt x="19862" y="3586"/>
                  <a:pt x="19866" y="3534"/>
                </a:cubicBezTo>
                <a:cubicBezTo>
                  <a:pt x="19866" y="3527"/>
                  <a:pt x="19868" y="3524"/>
                  <a:pt x="19868" y="3516"/>
                </a:cubicBezTo>
                <a:cubicBezTo>
                  <a:pt x="19865" y="3485"/>
                  <a:pt x="19856" y="3450"/>
                  <a:pt x="19845" y="3419"/>
                </a:cubicBezTo>
                <a:cubicBezTo>
                  <a:pt x="19834" y="3388"/>
                  <a:pt x="19819" y="3360"/>
                  <a:pt x="19800" y="3339"/>
                </a:cubicBezTo>
                <a:cubicBezTo>
                  <a:pt x="19745" y="3279"/>
                  <a:pt x="19764" y="3239"/>
                  <a:pt x="19895" y="3135"/>
                </a:cubicBezTo>
                <a:cubicBezTo>
                  <a:pt x="19985" y="3064"/>
                  <a:pt x="20084" y="3004"/>
                  <a:pt x="20114" y="3004"/>
                </a:cubicBezTo>
                <a:cubicBezTo>
                  <a:pt x="20145" y="3004"/>
                  <a:pt x="20178" y="2958"/>
                  <a:pt x="20188" y="2902"/>
                </a:cubicBezTo>
                <a:cubicBezTo>
                  <a:pt x="20207" y="2795"/>
                  <a:pt x="20047" y="2725"/>
                  <a:pt x="19841" y="2752"/>
                </a:cubicBezTo>
                <a:cubicBezTo>
                  <a:pt x="19758" y="2762"/>
                  <a:pt x="19727" y="2727"/>
                  <a:pt x="19714" y="2603"/>
                </a:cubicBezTo>
                <a:cubicBezTo>
                  <a:pt x="19708" y="2547"/>
                  <a:pt x="19698" y="2510"/>
                  <a:pt x="19686" y="2482"/>
                </a:cubicBezTo>
                <a:cubicBezTo>
                  <a:pt x="19682" y="2474"/>
                  <a:pt x="19677" y="2469"/>
                  <a:pt x="19672" y="2463"/>
                </a:cubicBezTo>
                <a:cubicBezTo>
                  <a:pt x="19663" y="2451"/>
                  <a:pt x="19654" y="2444"/>
                  <a:pt x="19643" y="2443"/>
                </a:cubicBezTo>
                <a:cubicBezTo>
                  <a:pt x="19636" y="2442"/>
                  <a:pt x="19629" y="2440"/>
                  <a:pt x="19622" y="2443"/>
                </a:cubicBezTo>
                <a:close/>
                <a:moveTo>
                  <a:pt x="16777" y="3066"/>
                </a:moveTo>
                <a:cubicBezTo>
                  <a:pt x="16748" y="3068"/>
                  <a:pt x="16707" y="3101"/>
                  <a:pt x="16624" y="3168"/>
                </a:cubicBezTo>
                <a:cubicBezTo>
                  <a:pt x="16473" y="3289"/>
                  <a:pt x="16458" y="3326"/>
                  <a:pt x="16482" y="3553"/>
                </a:cubicBezTo>
                <a:cubicBezTo>
                  <a:pt x="16483" y="3564"/>
                  <a:pt x="16481" y="3572"/>
                  <a:pt x="16482" y="3583"/>
                </a:cubicBezTo>
                <a:cubicBezTo>
                  <a:pt x="16496" y="3664"/>
                  <a:pt x="16522" y="3718"/>
                  <a:pt x="16589" y="3748"/>
                </a:cubicBezTo>
                <a:cubicBezTo>
                  <a:pt x="16622" y="3763"/>
                  <a:pt x="16664" y="3773"/>
                  <a:pt x="16705" y="3778"/>
                </a:cubicBezTo>
                <a:cubicBezTo>
                  <a:pt x="16727" y="3780"/>
                  <a:pt x="16751" y="3780"/>
                  <a:pt x="16781" y="3778"/>
                </a:cubicBezTo>
                <a:cubicBezTo>
                  <a:pt x="16795" y="3777"/>
                  <a:pt x="16811" y="3779"/>
                  <a:pt x="16822" y="3776"/>
                </a:cubicBezTo>
                <a:cubicBezTo>
                  <a:pt x="16848" y="3770"/>
                  <a:pt x="16867" y="3770"/>
                  <a:pt x="16893" y="3765"/>
                </a:cubicBezTo>
                <a:cubicBezTo>
                  <a:pt x="16999" y="3737"/>
                  <a:pt x="17065" y="3681"/>
                  <a:pt x="17111" y="3576"/>
                </a:cubicBezTo>
                <a:cubicBezTo>
                  <a:pt x="17112" y="3574"/>
                  <a:pt x="17114" y="3572"/>
                  <a:pt x="17115" y="3570"/>
                </a:cubicBezTo>
                <a:cubicBezTo>
                  <a:pt x="17133" y="3523"/>
                  <a:pt x="17148" y="3473"/>
                  <a:pt x="17156" y="3430"/>
                </a:cubicBezTo>
                <a:cubicBezTo>
                  <a:pt x="17163" y="3393"/>
                  <a:pt x="17160" y="3365"/>
                  <a:pt x="17152" y="3345"/>
                </a:cubicBezTo>
                <a:cubicBezTo>
                  <a:pt x="17146" y="3328"/>
                  <a:pt x="17132" y="3318"/>
                  <a:pt x="17119" y="3307"/>
                </a:cubicBezTo>
                <a:cubicBezTo>
                  <a:pt x="17091" y="3288"/>
                  <a:pt x="17054" y="3273"/>
                  <a:pt x="17013" y="3273"/>
                </a:cubicBezTo>
                <a:cubicBezTo>
                  <a:pt x="16984" y="3273"/>
                  <a:pt x="16952" y="3257"/>
                  <a:pt x="16922" y="3235"/>
                </a:cubicBezTo>
                <a:cubicBezTo>
                  <a:pt x="16893" y="3214"/>
                  <a:pt x="16866" y="3185"/>
                  <a:pt x="16850" y="3153"/>
                </a:cubicBezTo>
                <a:cubicBezTo>
                  <a:pt x="16849" y="3151"/>
                  <a:pt x="16850" y="3150"/>
                  <a:pt x="16849" y="3148"/>
                </a:cubicBezTo>
                <a:cubicBezTo>
                  <a:pt x="16847" y="3144"/>
                  <a:pt x="16845" y="3146"/>
                  <a:pt x="16843" y="3142"/>
                </a:cubicBezTo>
                <a:cubicBezTo>
                  <a:pt x="16824" y="3103"/>
                  <a:pt x="16810" y="3086"/>
                  <a:pt x="16795" y="3076"/>
                </a:cubicBezTo>
                <a:cubicBezTo>
                  <a:pt x="16789" y="3072"/>
                  <a:pt x="16784" y="3065"/>
                  <a:pt x="16777" y="3066"/>
                </a:cubicBezTo>
                <a:close/>
                <a:moveTo>
                  <a:pt x="4909" y="3239"/>
                </a:moveTo>
                <a:cubicBezTo>
                  <a:pt x="4882" y="3233"/>
                  <a:pt x="4865" y="3263"/>
                  <a:pt x="4837" y="3319"/>
                </a:cubicBezTo>
                <a:cubicBezTo>
                  <a:pt x="4805" y="3384"/>
                  <a:pt x="4795" y="3451"/>
                  <a:pt x="4813" y="3471"/>
                </a:cubicBezTo>
                <a:cubicBezTo>
                  <a:pt x="4832" y="3491"/>
                  <a:pt x="4772" y="3543"/>
                  <a:pt x="4681" y="3585"/>
                </a:cubicBezTo>
                <a:cubicBezTo>
                  <a:pt x="4590" y="3626"/>
                  <a:pt x="4511" y="3684"/>
                  <a:pt x="4504" y="3714"/>
                </a:cubicBezTo>
                <a:cubicBezTo>
                  <a:pt x="4490" y="3777"/>
                  <a:pt x="4658" y="3893"/>
                  <a:pt x="4770" y="3896"/>
                </a:cubicBezTo>
                <a:cubicBezTo>
                  <a:pt x="4917" y="3900"/>
                  <a:pt x="4892" y="4042"/>
                  <a:pt x="4725" y="4152"/>
                </a:cubicBezTo>
                <a:cubicBezTo>
                  <a:pt x="4598" y="4237"/>
                  <a:pt x="4573" y="4280"/>
                  <a:pt x="4622" y="4333"/>
                </a:cubicBezTo>
                <a:cubicBezTo>
                  <a:pt x="4671" y="4386"/>
                  <a:pt x="4715" y="4373"/>
                  <a:pt x="4808" y="4278"/>
                </a:cubicBezTo>
                <a:cubicBezTo>
                  <a:pt x="4905" y="4179"/>
                  <a:pt x="4951" y="4167"/>
                  <a:pt x="5041" y="4219"/>
                </a:cubicBezTo>
                <a:cubicBezTo>
                  <a:pt x="5133" y="4273"/>
                  <a:pt x="5170" y="4258"/>
                  <a:pt x="5263" y="4130"/>
                </a:cubicBezTo>
                <a:cubicBezTo>
                  <a:pt x="5324" y="4045"/>
                  <a:pt x="5390" y="3918"/>
                  <a:pt x="5410" y="3847"/>
                </a:cubicBezTo>
                <a:cubicBezTo>
                  <a:pt x="5430" y="3776"/>
                  <a:pt x="5482" y="3676"/>
                  <a:pt x="5525" y="3622"/>
                </a:cubicBezTo>
                <a:cubicBezTo>
                  <a:pt x="5595" y="3536"/>
                  <a:pt x="5587" y="3521"/>
                  <a:pt x="5461" y="3487"/>
                </a:cubicBezTo>
                <a:cubicBezTo>
                  <a:pt x="5383" y="3465"/>
                  <a:pt x="5294" y="3466"/>
                  <a:pt x="5263" y="3487"/>
                </a:cubicBezTo>
                <a:cubicBezTo>
                  <a:pt x="5231" y="3508"/>
                  <a:pt x="5135" y="3451"/>
                  <a:pt x="5050" y="3362"/>
                </a:cubicBezTo>
                <a:cubicBezTo>
                  <a:pt x="4975" y="3284"/>
                  <a:pt x="4937" y="3245"/>
                  <a:pt x="4909" y="3239"/>
                </a:cubicBezTo>
                <a:close/>
                <a:moveTo>
                  <a:pt x="2213" y="3867"/>
                </a:moveTo>
                <a:cubicBezTo>
                  <a:pt x="2054" y="3867"/>
                  <a:pt x="1631" y="4139"/>
                  <a:pt x="1433" y="4367"/>
                </a:cubicBezTo>
                <a:cubicBezTo>
                  <a:pt x="1363" y="4447"/>
                  <a:pt x="1273" y="4500"/>
                  <a:pt x="1233" y="4483"/>
                </a:cubicBezTo>
                <a:cubicBezTo>
                  <a:pt x="1121" y="4437"/>
                  <a:pt x="943" y="4567"/>
                  <a:pt x="849" y="4764"/>
                </a:cubicBezTo>
                <a:cubicBezTo>
                  <a:pt x="802" y="4862"/>
                  <a:pt x="739" y="4926"/>
                  <a:pt x="708" y="4905"/>
                </a:cubicBezTo>
                <a:cubicBezTo>
                  <a:pt x="508" y="4771"/>
                  <a:pt x="165" y="5153"/>
                  <a:pt x="164" y="5511"/>
                </a:cubicBezTo>
                <a:cubicBezTo>
                  <a:pt x="164" y="5614"/>
                  <a:pt x="128" y="5731"/>
                  <a:pt x="82" y="5772"/>
                </a:cubicBezTo>
                <a:cubicBezTo>
                  <a:pt x="57" y="5795"/>
                  <a:pt x="43" y="5823"/>
                  <a:pt x="29" y="5851"/>
                </a:cubicBezTo>
                <a:cubicBezTo>
                  <a:pt x="28" y="5908"/>
                  <a:pt x="27" y="5999"/>
                  <a:pt x="26" y="6067"/>
                </a:cubicBezTo>
                <a:cubicBezTo>
                  <a:pt x="49" y="6119"/>
                  <a:pt x="85" y="6166"/>
                  <a:pt x="143" y="6190"/>
                </a:cubicBezTo>
                <a:cubicBezTo>
                  <a:pt x="239" y="6230"/>
                  <a:pt x="274" y="6278"/>
                  <a:pt x="252" y="6341"/>
                </a:cubicBezTo>
                <a:cubicBezTo>
                  <a:pt x="234" y="6391"/>
                  <a:pt x="256" y="6507"/>
                  <a:pt x="299" y="6597"/>
                </a:cubicBezTo>
                <a:cubicBezTo>
                  <a:pt x="360" y="6725"/>
                  <a:pt x="364" y="6820"/>
                  <a:pt x="321" y="7025"/>
                </a:cubicBezTo>
                <a:cubicBezTo>
                  <a:pt x="249" y="7365"/>
                  <a:pt x="288" y="7908"/>
                  <a:pt x="389" y="7977"/>
                </a:cubicBezTo>
                <a:cubicBezTo>
                  <a:pt x="525" y="8070"/>
                  <a:pt x="605" y="8037"/>
                  <a:pt x="714" y="7839"/>
                </a:cubicBezTo>
                <a:cubicBezTo>
                  <a:pt x="772" y="7733"/>
                  <a:pt x="905" y="7574"/>
                  <a:pt x="1009" y="7485"/>
                </a:cubicBezTo>
                <a:cubicBezTo>
                  <a:pt x="1113" y="7395"/>
                  <a:pt x="1214" y="7245"/>
                  <a:pt x="1233" y="7150"/>
                </a:cubicBezTo>
                <a:cubicBezTo>
                  <a:pt x="1253" y="7055"/>
                  <a:pt x="1342" y="6903"/>
                  <a:pt x="1434" y="6815"/>
                </a:cubicBezTo>
                <a:cubicBezTo>
                  <a:pt x="1623" y="6632"/>
                  <a:pt x="1865" y="6114"/>
                  <a:pt x="1866" y="5887"/>
                </a:cubicBezTo>
                <a:cubicBezTo>
                  <a:pt x="1866" y="5798"/>
                  <a:pt x="1924" y="5679"/>
                  <a:pt x="2004" y="5605"/>
                </a:cubicBezTo>
                <a:cubicBezTo>
                  <a:pt x="2095" y="5518"/>
                  <a:pt x="2141" y="5413"/>
                  <a:pt x="2141" y="5289"/>
                </a:cubicBezTo>
                <a:cubicBezTo>
                  <a:pt x="2141" y="5167"/>
                  <a:pt x="2197" y="5032"/>
                  <a:pt x="2305" y="4899"/>
                </a:cubicBezTo>
                <a:cubicBezTo>
                  <a:pt x="2441" y="4731"/>
                  <a:pt x="2470" y="4645"/>
                  <a:pt x="2470" y="4397"/>
                </a:cubicBezTo>
                <a:cubicBezTo>
                  <a:pt x="2470" y="4016"/>
                  <a:pt x="2398" y="3867"/>
                  <a:pt x="2213" y="3867"/>
                </a:cubicBezTo>
                <a:close/>
                <a:moveTo>
                  <a:pt x="1871" y="7438"/>
                </a:moveTo>
                <a:cubicBezTo>
                  <a:pt x="1814" y="7438"/>
                  <a:pt x="1753" y="7478"/>
                  <a:pt x="1736" y="7527"/>
                </a:cubicBezTo>
                <a:cubicBezTo>
                  <a:pt x="1719" y="7576"/>
                  <a:pt x="1658" y="7616"/>
                  <a:pt x="1601" y="7616"/>
                </a:cubicBezTo>
                <a:cubicBezTo>
                  <a:pt x="1543" y="7616"/>
                  <a:pt x="1465" y="7656"/>
                  <a:pt x="1427" y="7705"/>
                </a:cubicBezTo>
                <a:cubicBezTo>
                  <a:pt x="1390" y="7755"/>
                  <a:pt x="1304" y="7795"/>
                  <a:pt x="1235" y="7795"/>
                </a:cubicBezTo>
                <a:cubicBezTo>
                  <a:pt x="1084" y="7795"/>
                  <a:pt x="1023" y="7940"/>
                  <a:pt x="1105" y="8106"/>
                </a:cubicBezTo>
                <a:cubicBezTo>
                  <a:pt x="1138" y="8173"/>
                  <a:pt x="1163" y="8411"/>
                  <a:pt x="1159" y="8634"/>
                </a:cubicBezTo>
                <a:cubicBezTo>
                  <a:pt x="1155" y="8961"/>
                  <a:pt x="1172" y="9051"/>
                  <a:pt x="1249" y="9100"/>
                </a:cubicBezTo>
                <a:cubicBezTo>
                  <a:pt x="1302" y="9133"/>
                  <a:pt x="1350" y="9161"/>
                  <a:pt x="1355" y="9162"/>
                </a:cubicBezTo>
                <a:cubicBezTo>
                  <a:pt x="1412" y="9172"/>
                  <a:pt x="1537" y="8942"/>
                  <a:pt x="1537" y="8827"/>
                </a:cubicBezTo>
                <a:cubicBezTo>
                  <a:pt x="1537" y="8744"/>
                  <a:pt x="1603" y="8606"/>
                  <a:pt x="1688" y="8515"/>
                </a:cubicBezTo>
                <a:cubicBezTo>
                  <a:pt x="1842" y="8347"/>
                  <a:pt x="1976" y="7932"/>
                  <a:pt x="1976" y="7616"/>
                </a:cubicBezTo>
                <a:cubicBezTo>
                  <a:pt x="1976" y="7482"/>
                  <a:pt x="1950" y="7438"/>
                  <a:pt x="1871" y="7438"/>
                </a:cubicBezTo>
                <a:close/>
                <a:moveTo>
                  <a:pt x="19430" y="19101"/>
                </a:moveTo>
                <a:cubicBezTo>
                  <a:pt x="19427" y="19098"/>
                  <a:pt x="19405" y="19116"/>
                  <a:pt x="19362" y="19153"/>
                </a:cubicBezTo>
                <a:cubicBezTo>
                  <a:pt x="19309" y="19198"/>
                  <a:pt x="19266" y="19245"/>
                  <a:pt x="19266" y="19257"/>
                </a:cubicBezTo>
                <a:cubicBezTo>
                  <a:pt x="19266" y="19306"/>
                  <a:pt x="19310" y="19274"/>
                  <a:pt x="19382" y="19175"/>
                </a:cubicBezTo>
                <a:cubicBezTo>
                  <a:pt x="19416" y="19128"/>
                  <a:pt x="19433" y="19104"/>
                  <a:pt x="19430" y="19101"/>
                </a:cubicBezTo>
                <a:close/>
                <a:moveTo>
                  <a:pt x="19143" y="19402"/>
                </a:moveTo>
                <a:cubicBezTo>
                  <a:pt x="19119" y="19409"/>
                  <a:pt x="19050" y="19484"/>
                  <a:pt x="18879" y="19681"/>
                </a:cubicBezTo>
                <a:lnTo>
                  <a:pt x="18634" y="19964"/>
                </a:lnTo>
                <a:lnTo>
                  <a:pt x="18895" y="19698"/>
                </a:lnTo>
                <a:cubicBezTo>
                  <a:pt x="19038" y="19552"/>
                  <a:pt x="19156" y="19424"/>
                  <a:pt x="19156" y="19415"/>
                </a:cubicBezTo>
                <a:cubicBezTo>
                  <a:pt x="19156" y="19404"/>
                  <a:pt x="19151" y="19400"/>
                  <a:pt x="19143" y="19402"/>
                </a:cubicBezTo>
                <a:close/>
                <a:moveTo>
                  <a:pt x="18607" y="19934"/>
                </a:moveTo>
                <a:cubicBezTo>
                  <a:pt x="18604" y="19931"/>
                  <a:pt x="18582" y="19949"/>
                  <a:pt x="18538" y="19986"/>
                </a:cubicBezTo>
                <a:cubicBezTo>
                  <a:pt x="18485" y="20031"/>
                  <a:pt x="18442" y="20078"/>
                  <a:pt x="18442" y="20090"/>
                </a:cubicBezTo>
                <a:cubicBezTo>
                  <a:pt x="18442" y="20139"/>
                  <a:pt x="18487" y="20107"/>
                  <a:pt x="18558" y="20008"/>
                </a:cubicBezTo>
                <a:cubicBezTo>
                  <a:pt x="18593" y="19961"/>
                  <a:pt x="18610" y="19937"/>
                  <a:pt x="18607" y="19934"/>
                </a:cubicBezTo>
                <a:close/>
                <a:moveTo>
                  <a:pt x="18387" y="20112"/>
                </a:moveTo>
                <a:cubicBezTo>
                  <a:pt x="18384" y="20109"/>
                  <a:pt x="18362" y="20128"/>
                  <a:pt x="18318" y="20165"/>
                </a:cubicBezTo>
                <a:cubicBezTo>
                  <a:pt x="18265" y="20210"/>
                  <a:pt x="18222" y="20256"/>
                  <a:pt x="18222" y="20269"/>
                </a:cubicBezTo>
                <a:cubicBezTo>
                  <a:pt x="18222" y="20318"/>
                  <a:pt x="18267" y="20286"/>
                  <a:pt x="18339" y="20186"/>
                </a:cubicBezTo>
                <a:cubicBezTo>
                  <a:pt x="18373" y="20139"/>
                  <a:pt x="18389" y="20115"/>
                  <a:pt x="18387" y="2011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2" name="Vorstellung des Differenzierungskurses Erdkunde projektorientiert"/>
          <p:cNvSpPr txBox="1"/>
          <p:nvPr/>
        </p:nvSpPr>
        <p:spPr>
          <a:xfrm>
            <a:off x="1381228" y="608134"/>
            <a:ext cx="10242344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6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Vorstellung des Differenzierungskurses Erdkunde projektorientiert</a:t>
            </a:r>
          </a:p>
        </p:txBody>
      </p:sp>
      <p:sp>
        <p:nvSpPr>
          <p:cNvPr id="153" name="Leitung: Maren Werner (Wn)"/>
          <p:cNvSpPr txBox="1"/>
          <p:nvPr/>
        </p:nvSpPr>
        <p:spPr>
          <a:xfrm>
            <a:off x="1381228" y="3638743"/>
            <a:ext cx="1024234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4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Leitung: Maren Werner (Wn)</a:t>
            </a:r>
          </a:p>
        </p:txBody>
      </p:sp>
      <p:pic>
        <p:nvPicPr>
          <p:cNvPr id="154" name="Image-1-5.jpg" descr="Image-1-5.jpg"/>
          <p:cNvPicPr>
            <a:picLocks noChangeAspect="1"/>
          </p:cNvPicPr>
          <p:nvPr/>
        </p:nvPicPr>
        <p:blipFill>
          <a:blip r:embed="rId3">
            <a:alphaModFix amt="35272"/>
          </a:blip>
          <a:stretch>
            <a:fillRect/>
          </a:stretch>
        </p:blipFill>
        <p:spPr>
          <a:xfrm>
            <a:off x="-3177" y="6282467"/>
            <a:ext cx="3170358" cy="3810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Hast du oder haben Sie noch Fragen?"/>
          <p:cNvSpPr txBox="1"/>
          <p:nvPr/>
        </p:nvSpPr>
        <p:spPr>
          <a:xfrm>
            <a:off x="1363663" y="224114"/>
            <a:ext cx="10242344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600"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Hast du oder haben Sie noch Fragen? </a:t>
            </a:r>
          </a:p>
        </p:txBody>
      </p:sp>
      <p:sp>
        <p:nvSpPr>
          <p:cNvPr id="233" name="Diff.-Kurs Erdkunde projektorientiert / Frau Werner (Wn) /2023-24"/>
          <p:cNvSpPr txBox="1"/>
          <p:nvPr/>
        </p:nvSpPr>
        <p:spPr>
          <a:xfrm>
            <a:off x="3326171" y="9171560"/>
            <a:ext cx="60589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Diff.-Kurs Erdkunde projektorientiert / Frau Werner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Wn</a:t>
            </a:r>
            <a:r>
              <a:t>) /2023-24</a:t>
            </a:r>
          </a:p>
        </p:txBody>
      </p:sp>
      <p:sp>
        <p:nvSpPr>
          <p:cNvPr id="234" name="maren.werner@ohg-monheim.eu"/>
          <p:cNvSpPr txBox="1"/>
          <p:nvPr/>
        </p:nvSpPr>
        <p:spPr>
          <a:xfrm>
            <a:off x="3541839" y="3011723"/>
            <a:ext cx="592112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  <a:hlinkClick r:id="rId2"/>
              </a:defRPr>
            </a:lvl1pPr>
          </a:lstStyle>
          <a:p>
            <a:r>
              <a:rPr dirty="0">
                <a:hlinkClick r:id="rId2"/>
              </a:rPr>
              <a:t>maren.werner@ohg-monheim.eu</a:t>
            </a:r>
          </a:p>
        </p:txBody>
      </p:sp>
      <p:pic>
        <p:nvPicPr>
          <p:cNvPr id="235" name="Bildschirmfoto 2023-03-20 um 08.54.29.png" descr="Bildschirmfoto 2023-03-20 um 08.54.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514" y="5747930"/>
            <a:ext cx="3368231" cy="335605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Einen schönen Abend noch!"/>
          <p:cNvSpPr/>
          <p:nvPr/>
        </p:nvSpPr>
        <p:spPr>
          <a:xfrm>
            <a:off x="6171265" y="5377875"/>
            <a:ext cx="3213823" cy="1329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9" y="0"/>
                </a:moveTo>
                <a:cubicBezTo>
                  <a:pt x="281" y="0"/>
                  <a:pt x="0" y="408"/>
                  <a:pt x="0" y="911"/>
                </a:cubicBezTo>
                <a:lnTo>
                  <a:pt x="0" y="17303"/>
                </a:lnTo>
                <a:cubicBezTo>
                  <a:pt x="0" y="17806"/>
                  <a:pt x="281" y="18213"/>
                  <a:pt x="629" y="18213"/>
                </a:cubicBezTo>
                <a:lnTo>
                  <a:pt x="3430" y="18213"/>
                </a:lnTo>
                <a:lnTo>
                  <a:pt x="4691" y="21600"/>
                </a:lnTo>
                <a:lnTo>
                  <a:pt x="5948" y="18213"/>
                </a:lnTo>
                <a:lnTo>
                  <a:pt x="20971" y="18213"/>
                </a:lnTo>
                <a:cubicBezTo>
                  <a:pt x="21319" y="18213"/>
                  <a:pt x="21600" y="17806"/>
                  <a:pt x="21600" y="17303"/>
                </a:cubicBezTo>
                <a:lnTo>
                  <a:pt x="21600" y="911"/>
                </a:lnTo>
                <a:cubicBezTo>
                  <a:pt x="21600" y="408"/>
                  <a:pt x="21319" y="0"/>
                  <a:pt x="20971" y="0"/>
                </a:cubicBezTo>
                <a:lnTo>
                  <a:pt x="629" y="0"/>
                </a:lnTo>
                <a:close/>
              </a:path>
            </a:pathLst>
          </a:custGeom>
          <a:solidFill>
            <a:srgbClr val="D5D5D5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de-DE" sz="2800" dirty="0"/>
              <a:t>Einen schönen Abend noch!</a:t>
            </a:r>
            <a:endParaRPr sz="2800" dirty="0"/>
          </a:p>
        </p:txBody>
      </p:sp>
      <p:pic>
        <p:nvPicPr>
          <p:cNvPr id="237" name="Email2.png" descr="Email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0000">
            <a:off x="1574060" y="2168619"/>
            <a:ext cx="2111137" cy="2111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ff.-Kurs Erdkunde projektorientiert / Frau Werner (Wn) /2023-24"/>
          <p:cNvSpPr txBox="1"/>
          <p:nvPr/>
        </p:nvSpPr>
        <p:spPr>
          <a:xfrm>
            <a:off x="3326171" y="9171560"/>
            <a:ext cx="60589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Diff.-Kurs Erdkunde projektorientiert / Frau Werner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Wn</a:t>
            </a:r>
            <a:r>
              <a:t>) /2023-24</a:t>
            </a:r>
          </a:p>
        </p:txBody>
      </p:sp>
      <p:sp>
        <p:nvSpPr>
          <p:cNvPr id="157" name="Text"/>
          <p:cNvSpPr txBox="1"/>
          <p:nvPr/>
        </p:nvSpPr>
        <p:spPr>
          <a:xfrm>
            <a:off x="3541839" y="3685024"/>
            <a:ext cx="22707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  <a:hlinkClick r:id="rId2"/>
              </a:defRPr>
            </a:lvl1pPr>
          </a:lstStyle>
          <a:p>
            <a:r>
              <a:rPr>
                <a:hlinkClick r:id="rId2"/>
              </a:rPr>
              <a:t> </a:t>
            </a:r>
          </a:p>
        </p:txBody>
      </p:sp>
      <p:sp>
        <p:nvSpPr>
          <p:cNvPr id="158" name="- Aktuelle Themen -"/>
          <p:cNvSpPr txBox="1"/>
          <p:nvPr/>
        </p:nvSpPr>
        <p:spPr>
          <a:xfrm>
            <a:off x="4769231" y="135834"/>
            <a:ext cx="360007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- Aktuelle Themen -</a:t>
            </a:r>
          </a:p>
        </p:txBody>
      </p:sp>
      <p:pic>
        <p:nvPicPr>
          <p:cNvPr id="159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83" y="870723"/>
            <a:ext cx="4641127" cy="304073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0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276" y="1987263"/>
            <a:ext cx="7696201" cy="11684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1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883" y="3444478"/>
            <a:ext cx="6369356" cy="304073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2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561" y="4405852"/>
            <a:ext cx="5690278" cy="111799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3" name="Bild" descr="Bil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505" y="6124976"/>
            <a:ext cx="4247690" cy="2807796"/>
          </a:xfrm>
          <a:prstGeom prst="rect">
            <a:avLst/>
          </a:prstGeom>
          <a:ln w="12700">
            <a:miter lim="400000"/>
          </a:ln>
          <a:effectLst>
            <a:outerShdw blurRad="165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4" name="Bild" descr="Bil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0875" y="7023101"/>
            <a:ext cx="7984226" cy="853660"/>
          </a:xfrm>
          <a:prstGeom prst="rect">
            <a:avLst/>
          </a:prstGeom>
          <a:ln w="12700">
            <a:miter lim="400000"/>
          </a:ln>
          <a:effectLst>
            <a:outerShdw blurRad="165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5" name="Bildschirmfoto 2023-03-20 um 08.54.29.png" descr="Bildschirmfoto 2023-03-20 um 08.54.29.png"/>
          <p:cNvPicPr>
            <a:picLocks noChangeAspect="1"/>
          </p:cNvPicPr>
          <p:nvPr/>
        </p:nvPicPr>
        <p:blipFill>
          <a:blip r:embed="rId9"/>
          <a:srcRect l="7104" t="11620" r="6230" b="5709"/>
          <a:stretch>
            <a:fillRect/>
          </a:stretch>
        </p:blipFill>
        <p:spPr>
          <a:xfrm>
            <a:off x="11176744" y="7975257"/>
            <a:ext cx="1701841" cy="1617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488" extrusionOk="0">
                <a:moveTo>
                  <a:pt x="10436" y="3"/>
                </a:moveTo>
                <a:cubicBezTo>
                  <a:pt x="10009" y="14"/>
                  <a:pt x="9594" y="47"/>
                  <a:pt x="9208" y="109"/>
                </a:cubicBezTo>
                <a:cubicBezTo>
                  <a:pt x="8071" y="292"/>
                  <a:pt x="6796" y="691"/>
                  <a:pt x="5991" y="1116"/>
                </a:cubicBezTo>
                <a:cubicBezTo>
                  <a:pt x="5682" y="1279"/>
                  <a:pt x="5357" y="1383"/>
                  <a:pt x="5271" y="1348"/>
                </a:cubicBezTo>
                <a:cubicBezTo>
                  <a:pt x="5169" y="1307"/>
                  <a:pt x="5122" y="1335"/>
                  <a:pt x="5140" y="1427"/>
                </a:cubicBezTo>
                <a:cubicBezTo>
                  <a:pt x="5156" y="1507"/>
                  <a:pt x="5100" y="1567"/>
                  <a:pt x="5004" y="1559"/>
                </a:cubicBezTo>
                <a:cubicBezTo>
                  <a:pt x="4912" y="1551"/>
                  <a:pt x="4842" y="1595"/>
                  <a:pt x="4853" y="1659"/>
                </a:cubicBezTo>
                <a:cubicBezTo>
                  <a:pt x="4865" y="1723"/>
                  <a:pt x="4796" y="1772"/>
                  <a:pt x="4702" y="1764"/>
                </a:cubicBezTo>
                <a:cubicBezTo>
                  <a:pt x="4608" y="1757"/>
                  <a:pt x="4558" y="1786"/>
                  <a:pt x="4586" y="1833"/>
                </a:cubicBezTo>
                <a:cubicBezTo>
                  <a:pt x="4614" y="1880"/>
                  <a:pt x="4545" y="1972"/>
                  <a:pt x="4435" y="2033"/>
                </a:cubicBezTo>
                <a:cubicBezTo>
                  <a:pt x="4326" y="2095"/>
                  <a:pt x="4235" y="2110"/>
                  <a:pt x="4234" y="2065"/>
                </a:cubicBezTo>
                <a:cubicBezTo>
                  <a:pt x="4233" y="2020"/>
                  <a:pt x="4190" y="2054"/>
                  <a:pt x="4138" y="2139"/>
                </a:cubicBezTo>
                <a:cubicBezTo>
                  <a:pt x="4087" y="2224"/>
                  <a:pt x="3998" y="2295"/>
                  <a:pt x="3942" y="2302"/>
                </a:cubicBezTo>
                <a:cubicBezTo>
                  <a:pt x="3886" y="2309"/>
                  <a:pt x="3804" y="2321"/>
                  <a:pt x="3756" y="2329"/>
                </a:cubicBezTo>
                <a:cubicBezTo>
                  <a:pt x="3708" y="2336"/>
                  <a:pt x="3645" y="2441"/>
                  <a:pt x="3615" y="2561"/>
                </a:cubicBezTo>
                <a:cubicBezTo>
                  <a:pt x="3585" y="2680"/>
                  <a:pt x="3519" y="2751"/>
                  <a:pt x="3469" y="2719"/>
                </a:cubicBezTo>
                <a:cubicBezTo>
                  <a:pt x="3352" y="2643"/>
                  <a:pt x="2254" y="3783"/>
                  <a:pt x="2326" y="3905"/>
                </a:cubicBezTo>
                <a:cubicBezTo>
                  <a:pt x="2356" y="3956"/>
                  <a:pt x="2307" y="4023"/>
                  <a:pt x="2221" y="4058"/>
                </a:cubicBezTo>
                <a:cubicBezTo>
                  <a:pt x="1995" y="4149"/>
                  <a:pt x="1286" y="5220"/>
                  <a:pt x="1345" y="5381"/>
                </a:cubicBezTo>
                <a:cubicBezTo>
                  <a:pt x="1372" y="5456"/>
                  <a:pt x="1305" y="5584"/>
                  <a:pt x="1194" y="5666"/>
                </a:cubicBezTo>
                <a:cubicBezTo>
                  <a:pt x="1082" y="5748"/>
                  <a:pt x="1012" y="5845"/>
                  <a:pt x="1043" y="5877"/>
                </a:cubicBezTo>
                <a:cubicBezTo>
                  <a:pt x="1116" y="5954"/>
                  <a:pt x="812" y="6573"/>
                  <a:pt x="700" y="6573"/>
                </a:cubicBezTo>
                <a:cubicBezTo>
                  <a:pt x="591" y="6573"/>
                  <a:pt x="379" y="7183"/>
                  <a:pt x="449" y="7300"/>
                </a:cubicBezTo>
                <a:cubicBezTo>
                  <a:pt x="494" y="7377"/>
                  <a:pt x="291" y="8308"/>
                  <a:pt x="131" y="8740"/>
                </a:cubicBezTo>
                <a:cubicBezTo>
                  <a:pt x="100" y="8825"/>
                  <a:pt x="80" y="8992"/>
                  <a:pt x="91" y="9114"/>
                </a:cubicBezTo>
                <a:cubicBezTo>
                  <a:pt x="102" y="9236"/>
                  <a:pt x="75" y="9360"/>
                  <a:pt x="31" y="9388"/>
                </a:cubicBezTo>
                <a:cubicBezTo>
                  <a:pt x="-13" y="9417"/>
                  <a:pt x="-9" y="10176"/>
                  <a:pt x="36" y="11075"/>
                </a:cubicBezTo>
                <a:cubicBezTo>
                  <a:pt x="80" y="11974"/>
                  <a:pt x="122" y="12875"/>
                  <a:pt x="131" y="13079"/>
                </a:cubicBezTo>
                <a:cubicBezTo>
                  <a:pt x="141" y="13283"/>
                  <a:pt x="213" y="13528"/>
                  <a:pt x="288" y="13622"/>
                </a:cubicBezTo>
                <a:cubicBezTo>
                  <a:pt x="362" y="13716"/>
                  <a:pt x="423" y="13909"/>
                  <a:pt x="423" y="14049"/>
                </a:cubicBezTo>
                <a:cubicBezTo>
                  <a:pt x="423" y="14190"/>
                  <a:pt x="480" y="14359"/>
                  <a:pt x="554" y="14423"/>
                </a:cubicBezTo>
                <a:cubicBezTo>
                  <a:pt x="629" y="14488"/>
                  <a:pt x="690" y="14626"/>
                  <a:pt x="690" y="14729"/>
                </a:cubicBezTo>
                <a:cubicBezTo>
                  <a:pt x="690" y="14832"/>
                  <a:pt x="734" y="14944"/>
                  <a:pt x="786" y="14977"/>
                </a:cubicBezTo>
                <a:cubicBezTo>
                  <a:pt x="838" y="15011"/>
                  <a:pt x="853" y="15106"/>
                  <a:pt x="821" y="15193"/>
                </a:cubicBezTo>
                <a:cubicBezTo>
                  <a:pt x="786" y="15288"/>
                  <a:pt x="852" y="15414"/>
                  <a:pt x="982" y="15510"/>
                </a:cubicBezTo>
                <a:cubicBezTo>
                  <a:pt x="1101" y="15597"/>
                  <a:pt x="1176" y="15730"/>
                  <a:pt x="1148" y="15805"/>
                </a:cubicBezTo>
                <a:cubicBezTo>
                  <a:pt x="1121" y="15879"/>
                  <a:pt x="1161" y="15968"/>
                  <a:pt x="1239" y="16000"/>
                </a:cubicBezTo>
                <a:cubicBezTo>
                  <a:pt x="1317" y="16031"/>
                  <a:pt x="1377" y="16093"/>
                  <a:pt x="1370" y="16137"/>
                </a:cubicBezTo>
                <a:cubicBezTo>
                  <a:pt x="1329" y="16395"/>
                  <a:pt x="1404" y="16562"/>
                  <a:pt x="1586" y="16611"/>
                </a:cubicBezTo>
                <a:cubicBezTo>
                  <a:pt x="1700" y="16643"/>
                  <a:pt x="1770" y="16714"/>
                  <a:pt x="1737" y="16770"/>
                </a:cubicBezTo>
                <a:cubicBezTo>
                  <a:pt x="1704" y="16825"/>
                  <a:pt x="1730" y="16888"/>
                  <a:pt x="1798" y="16912"/>
                </a:cubicBezTo>
                <a:cubicBezTo>
                  <a:pt x="1865" y="16936"/>
                  <a:pt x="1923" y="17026"/>
                  <a:pt x="1924" y="17112"/>
                </a:cubicBezTo>
                <a:cubicBezTo>
                  <a:pt x="1924" y="17331"/>
                  <a:pt x="2615" y="18111"/>
                  <a:pt x="2915" y="18230"/>
                </a:cubicBezTo>
                <a:cubicBezTo>
                  <a:pt x="3067" y="18290"/>
                  <a:pt x="3139" y="18379"/>
                  <a:pt x="3096" y="18452"/>
                </a:cubicBezTo>
                <a:cubicBezTo>
                  <a:pt x="3056" y="18520"/>
                  <a:pt x="3069" y="18542"/>
                  <a:pt x="3127" y="18504"/>
                </a:cubicBezTo>
                <a:cubicBezTo>
                  <a:pt x="3182" y="18468"/>
                  <a:pt x="3307" y="18529"/>
                  <a:pt x="3404" y="18641"/>
                </a:cubicBezTo>
                <a:cubicBezTo>
                  <a:pt x="3500" y="18753"/>
                  <a:pt x="3541" y="18847"/>
                  <a:pt x="3499" y="18847"/>
                </a:cubicBezTo>
                <a:cubicBezTo>
                  <a:pt x="3457" y="18847"/>
                  <a:pt x="3480" y="18917"/>
                  <a:pt x="3549" y="19005"/>
                </a:cubicBezTo>
                <a:cubicBezTo>
                  <a:pt x="3619" y="19093"/>
                  <a:pt x="3733" y="19143"/>
                  <a:pt x="3801" y="19116"/>
                </a:cubicBezTo>
                <a:cubicBezTo>
                  <a:pt x="3953" y="19055"/>
                  <a:pt x="4165" y="19298"/>
                  <a:pt x="4063" y="19416"/>
                </a:cubicBezTo>
                <a:cubicBezTo>
                  <a:pt x="4023" y="19463"/>
                  <a:pt x="4042" y="19467"/>
                  <a:pt x="4108" y="19427"/>
                </a:cubicBezTo>
                <a:cubicBezTo>
                  <a:pt x="4246" y="19344"/>
                  <a:pt x="4750" y="19652"/>
                  <a:pt x="4677" y="19775"/>
                </a:cubicBezTo>
                <a:cubicBezTo>
                  <a:pt x="4631" y="19854"/>
                  <a:pt x="4876" y="20013"/>
                  <a:pt x="5075" y="20033"/>
                </a:cubicBezTo>
                <a:cubicBezTo>
                  <a:pt x="5129" y="20039"/>
                  <a:pt x="5434" y="20170"/>
                  <a:pt x="5759" y="20329"/>
                </a:cubicBezTo>
                <a:cubicBezTo>
                  <a:pt x="6690" y="20782"/>
                  <a:pt x="8007" y="21217"/>
                  <a:pt x="8941" y="21378"/>
                </a:cubicBezTo>
                <a:cubicBezTo>
                  <a:pt x="10079" y="21573"/>
                  <a:pt x="12164" y="21502"/>
                  <a:pt x="13305" y="21230"/>
                </a:cubicBezTo>
                <a:cubicBezTo>
                  <a:pt x="13773" y="21119"/>
                  <a:pt x="14260" y="21054"/>
                  <a:pt x="14382" y="21088"/>
                </a:cubicBezTo>
                <a:cubicBezTo>
                  <a:pt x="14533" y="21129"/>
                  <a:pt x="14580" y="21109"/>
                  <a:pt x="14533" y="21030"/>
                </a:cubicBezTo>
                <a:cubicBezTo>
                  <a:pt x="14444" y="20879"/>
                  <a:pt x="15703" y="20277"/>
                  <a:pt x="15923" y="20365"/>
                </a:cubicBezTo>
                <a:cubicBezTo>
                  <a:pt x="16025" y="20406"/>
                  <a:pt x="16056" y="20390"/>
                  <a:pt x="16013" y="20318"/>
                </a:cubicBezTo>
                <a:cubicBezTo>
                  <a:pt x="15935" y="20186"/>
                  <a:pt x="16897" y="19604"/>
                  <a:pt x="17111" y="19654"/>
                </a:cubicBezTo>
                <a:cubicBezTo>
                  <a:pt x="17188" y="19672"/>
                  <a:pt x="17224" y="19641"/>
                  <a:pt x="17191" y="19585"/>
                </a:cubicBezTo>
                <a:cubicBezTo>
                  <a:pt x="17118" y="19460"/>
                  <a:pt x="17610" y="19035"/>
                  <a:pt x="17735" y="19116"/>
                </a:cubicBezTo>
                <a:cubicBezTo>
                  <a:pt x="17784" y="19148"/>
                  <a:pt x="17815" y="19126"/>
                  <a:pt x="17800" y="19074"/>
                </a:cubicBezTo>
                <a:cubicBezTo>
                  <a:pt x="17761" y="18935"/>
                  <a:pt x="18764" y="18015"/>
                  <a:pt x="18857" y="18104"/>
                </a:cubicBezTo>
                <a:cubicBezTo>
                  <a:pt x="18901" y="18144"/>
                  <a:pt x="18907" y="18124"/>
                  <a:pt x="18873" y="18061"/>
                </a:cubicBezTo>
                <a:cubicBezTo>
                  <a:pt x="18839" y="17999"/>
                  <a:pt x="18920" y="17840"/>
                  <a:pt x="19054" y="17708"/>
                </a:cubicBezTo>
                <a:cubicBezTo>
                  <a:pt x="19187" y="17577"/>
                  <a:pt x="19300" y="17509"/>
                  <a:pt x="19300" y="17555"/>
                </a:cubicBezTo>
                <a:cubicBezTo>
                  <a:pt x="19300" y="17601"/>
                  <a:pt x="19390" y="17514"/>
                  <a:pt x="19502" y="17365"/>
                </a:cubicBezTo>
                <a:cubicBezTo>
                  <a:pt x="19614" y="17216"/>
                  <a:pt x="19680" y="17051"/>
                  <a:pt x="19648" y="16996"/>
                </a:cubicBezTo>
                <a:cubicBezTo>
                  <a:pt x="19616" y="16942"/>
                  <a:pt x="19745" y="16789"/>
                  <a:pt x="19935" y="16654"/>
                </a:cubicBezTo>
                <a:cubicBezTo>
                  <a:pt x="20171" y="16486"/>
                  <a:pt x="20246" y="16373"/>
                  <a:pt x="20176" y="16300"/>
                </a:cubicBezTo>
                <a:cubicBezTo>
                  <a:pt x="20056" y="16174"/>
                  <a:pt x="20450" y="15409"/>
                  <a:pt x="20589" y="15499"/>
                </a:cubicBezTo>
                <a:cubicBezTo>
                  <a:pt x="20638" y="15530"/>
                  <a:pt x="20672" y="15450"/>
                  <a:pt x="20665" y="15320"/>
                </a:cubicBezTo>
                <a:cubicBezTo>
                  <a:pt x="20650" y="15044"/>
                  <a:pt x="20835" y="14513"/>
                  <a:pt x="20947" y="14513"/>
                </a:cubicBezTo>
                <a:cubicBezTo>
                  <a:pt x="20988" y="14513"/>
                  <a:pt x="21025" y="14384"/>
                  <a:pt x="21032" y="14228"/>
                </a:cubicBezTo>
                <a:cubicBezTo>
                  <a:pt x="21039" y="14072"/>
                  <a:pt x="21105" y="13808"/>
                  <a:pt x="21173" y="13638"/>
                </a:cubicBezTo>
                <a:cubicBezTo>
                  <a:pt x="21241" y="13468"/>
                  <a:pt x="21302" y="13259"/>
                  <a:pt x="21309" y="13174"/>
                </a:cubicBezTo>
                <a:cubicBezTo>
                  <a:pt x="21344" y="12747"/>
                  <a:pt x="21493" y="11773"/>
                  <a:pt x="21536" y="11698"/>
                </a:cubicBezTo>
                <a:cubicBezTo>
                  <a:pt x="21570" y="11636"/>
                  <a:pt x="21587" y="11450"/>
                  <a:pt x="21586" y="11191"/>
                </a:cubicBezTo>
                <a:cubicBezTo>
                  <a:pt x="21582" y="10416"/>
                  <a:pt x="21439" y="8986"/>
                  <a:pt x="21269" y="8323"/>
                </a:cubicBezTo>
                <a:cubicBezTo>
                  <a:pt x="21210" y="8095"/>
                  <a:pt x="21187" y="7865"/>
                  <a:pt x="21218" y="7812"/>
                </a:cubicBezTo>
                <a:cubicBezTo>
                  <a:pt x="21300" y="7674"/>
                  <a:pt x="21164" y="7182"/>
                  <a:pt x="21062" y="7248"/>
                </a:cubicBezTo>
                <a:cubicBezTo>
                  <a:pt x="20963" y="7312"/>
                  <a:pt x="20656" y="6593"/>
                  <a:pt x="20730" y="6467"/>
                </a:cubicBezTo>
                <a:cubicBezTo>
                  <a:pt x="20799" y="6350"/>
                  <a:pt x="20463" y="5641"/>
                  <a:pt x="20368" y="5703"/>
                </a:cubicBezTo>
                <a:cubicBezTo>
                  <a:pt x="20265" y="5769"/>
                  <a:pt x="20073" y="5385"/>
                  <a:pt x="20161" y="5292"/>
                </a:cubicBezTo>
                <a:cubicBezTo>
                  <a:pt x="20199" y="5252"/>
                  <a:pt x="20119" y="5129"/>
                  <a:pt x="19985" y="5023"/>
                </a:cubicBezTo>
                <a:cubicBezTo>
                  <a:pt x="19851" y="4917"/>
                  <a:pt x="19744" y="4746"/>
                  <a:pt x="19743" y="4643"/>
                </a:cubicBezTo>
                <a:cubicBezTo>
                  <a:pt x="19743" y="4540"/>
                  <a:pt x="19690" y="4459"/>
                  <a:pt x="19628" y="4459"/>
                </a:cubicBezTo>
                <a:cubicBezTo>
                  <a:pt x="19506" y="4458"/>
                  <a:pt x="19135" y="4008"/>
                  <a:pt x="19114" y="3836"/>
                </a:cubicBezTo>
                <a:cubicBezTo>
                  <a:pt x="19107" y="3780"/>
                  <a:pt x="19046" y="3732"/>
                  <a:pt x="18978" y="3731"/>
                </a:cubicBezTo>
                <a:cubicBezTo>
                  <a:pt x="18911" y="3730"/>
                  <a:pt x="18860" y="3649"/>
                  <a:pt x="18868" y="3552"/>
                </a:cubicBezTo>
                <a:cubicBezTo>
                  <a:pt x="18875" y="3454"/>
                  <a:pt x="18845" y="3403"/>
                  <a:pt x="18802" y="3431"/>
                </a:cubicBezTo>
                <a:cubicBezTo>
                  <a:pt x="18706" y="3493"/>
                  <a:pt x="18254" y="2939"/>
                  <a:pt x="18168" y="2655"/>
                </a:cubicBezTo>
                <a:cubicBezTo>
                  <a:pt x="18133" y="2542"/>
                  <a:pt x="18027" y="2437"/>
                  <a:pt x="17936" y="2429"/>
                </a:cubicBezTo>
                <a:cubicBezTo>
                  <a:pt x="17611" y="2398"/>
                  <a:pt x="17574" y="2388"/>
                  <a:pt x="17307" y="2202"/>
                </a:cubicBezTo>
                <a:cubicBezTo>
                  <a:pt x="17159" y="2099"/>
                  <a:pt x="17064" y="1966"/>
                  <a:pt x="17096" y="1912"/>
                </a:cubicBezTo>
                <a:cubicBezTo>
                  <a:pt x="17128" y="1858"/>
                  <a:pt x="17093" y="1828"/>
                  <a:pt x="17020" y="1844"/>
                </a:cubicBezTo>
                <a:cubicBezTo>
                  <a:pt x="16833" y="1883"/>
                  <a:pt x="16230" y="1527"/>
                  <a:pt x="16295" y="1416"/>
                </a:cubicBezTo>
                <a:cubicBezTo>
                  <a:pt x="16348" y="1326"/>
                  <a:pt x="15973" y="1147"/>
                  <a:pt x="15822" y="1190"/>
                </a:cubicBezTo>
                <a:cubicBezTo>
                  <a:pt x="15680" y="1230"/>
                  <a:pt x="15356" y="994"/>
                  <a:pt x="15414" y="894"/>
                </a:cubicBezTo>
                <a:cubicBezTo>
                  <a:pt x="15472" y="797"/>
                  <a:pt x="15440" y="789"/>
                  <a:pt x="14966" y="752"/>
                </a:cubicBezTo>
                <a:cubicBezTo>
                  <a:pt x="14831" y="742"/>
                  <a:pt x="14497" y="657"/>
                  <a:pt x="14226" y="562"/>
                </a:cubicBezTo>
                <a:cubicBezTo>
                  <a:pt x="13105" y="171"/>
                  <a:pt x="11715" y="-27"/>
                  <a:pt x="10436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Rechteck 2"/>
          <p:cNvSpPr/>
          <p:nvPr/>
        </p:nvSpPr>
        <p:spPr>
          <a:xfrm>
            <a:off x="5594883" y="6419331"/>
            <a:ext cx="68961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900" dirty="0">
                <a:solidFill>
                  <a:schemeClr val="tx2"/>
                </a:solidFill>
                <a:latin typeface="Avenir Book"/>
                <a:cs typeface="Avenir Book"/>
              </a:rPr>
              <a:t>https://</a:t>
            </a:r>
            <a:r>
              <a:rPr lang="de-DE" sz="900" dirty="0" err="1">
                <a:solidFill>
                  <a:schemeClr val="tx2"/>
                </a:solidFill>
                <a:latin typeface="Avenir Book"/>
                <a:cs typeface="Avenir Book"/>
              </a:rPr>
              <a:t>www.welt.de</a:t>
            </a:r>
            <a:r>
              <a:rPr lang="de-DE" sz="900" dirty="0">
                <a:solidFill>
                  <a:schemeClr val="tx2"/>
                </a:solidFill>
                <a:latin typeface="Avenir Book"/>
                <a:cs typeface="Avenir Book"/>
              </a:rPr>
              <a:t>/</a:t>
            </a:r>
            <a:r>
              <a:rPr lang="de-DE" sz="900" dirty="0" err="1">
                <a:solidFill>
                  <a:schemeClr val="tx2"/>
                </a:solidFill>
                <a:latin typeface="Avenir Book"/>
                <a:cs typeface="Avenir Book"/>
              </a:rPr>
              <a:t>kmpkt</a:t>
            </a:r>
            <a:r>
              <a:rPr lang="de-DE" sz="900" dirty="0">
                <a:solidFill>
                  <a:schemeClr val="tx2"/>
                </a:solidFill>
                <a:latin typeface="Avenir Book"/>
                <a:cs typeface="Avenir Book"/>
              </a:rPr>
              <a:t>/article185548292/Plastik-im-Meer-Forscher-finden-Mikroplastik-in-Schildkroeten.html</a:t>
            </a:r>
          </a:p>
        </p:txBody>
      </p:sp>
      <p:sp>
        <p:nvSpPr>
          <p:cNvPr id="5" name="Rechteck 4"/>
          <p:cNvSpPr/>
          <p:nvPr/>
        </p:nvSpPr>
        <p:spPr>
          <a:xfrm>
            <a:off x="4769230" y="7876761"/>
            <a:ext cx="6407513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900" dirty="0">
                <a:solidFill>
                  <a:srgbClr val="5E5E5E"/>
                </a:solidFill>
                <a:latin typeface="Avenir Book"/>
                <a:cs typeface="Avenir Book"/>
              </a:rPr>
              <a:t>https://</a:t>
            </a:r>
            <a:r>
              <a:rPr lang="de-DE" sz="900" dirty="0" err="1">
                <a:solidFill>
                  <a:srgbClr val="5E5E5E"/>
                </a:solidFill>
                <a:latin typeface="Avenir Book"/>
                <a:cs typeface="Avenir Book"/>
              </a:rPr>
              <a:t>www.welthungerhilfe.de</a:t>
            </a:r>
            <a:r>
              <a:rPr lang="de-DE" sz="900" dirty="0">
                <a:solidFill>
                  <a:srgbClr val="5E5E5E"/>
                </a:solidFill>
                <a:latin typeface="Avenir Book"/>
                <a:cs typeface="Avenir Book"/>
              </a:rPr>
              <a:t>/</a:t>
            </a:r>
            <a:r>
              <a:rPr lang="de-DE" sz="900" dirty="0" err="1">
                <a:solidFill>
                  <a:srgbClr val="5E5E5E"/>
                </a:solidFill>
                <a:latin typeface="Avenir Book"/>
                <a:cs typeface="Avenir Book"/>
              </a:rPr>
              <a:t>lebensmittelverschwendung</a:t>
            </a:r>
            <a:endParaRPr lang="de-DE" sz="900" dirty="0">
              <a:solidFill>
                <a:srgbClr val="5E5E5E"/>
              </a:solidFill>
              <a:latin typeface="Avenir Book"/>
              <a:cs typeface="Avenir Book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059010" y="3155664"/>
            <a:ext cx="68961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900" dirty="0">
                <a:solidFill>
                  <a:schemeClr val="tx2"/>
                </a:solidFill>
                <a:latin typeface="Avenir Book"/>
                <a:cs typeface="Avenir Book"/>
              </a:rPr>
              <a:t>https://</a:t>
            </a:r>
            <a:r>
              <a:rPr lang="de-DE" sz="900" dirty="0" err="1">
                <a:solidFill>
                  <a:schemeClr val="tx2"/>
                </a:solidFill>
                <a:latin typeface="Avenir Book"/>
                <a:cs typeface="Avenir Book"/>
              </a:rPr>
              <a:t>www.landsiedel-seminare.de</a:t>
            </a:r>
            <a:r>
              <a:rPr lang="de-DE" sz="900" dirty="0">
                <a:solidFill>
                  <a:schemeClr val="tx2"/>
                </a:solidFill>
                <a:latin typeface="Avenir Book"/>
                <a:cs typeface="Avenir Book"/>
              </a:rPr>
              <a:t>/</a:t>
            </a:r>
            <a:r>
              <a:rPr lang="de-DE" sz="900" dirty="0" err="1">
                <a:solidFill>
                  <a:schemeClr val="tx2"/>
                </a:solidFill>
                <a:latin typeface="Avenir Book"/>
                <a:cs typeface="Avenir Book"/>
              </a:rPr>
              <a:t>weltretter</a:t>
            </a:r>
            <a:r>
              <a:rPr lang="de-DE" sz="900" dirty="0">
                <a:solidFill>
                  <a:schemeClr val="tx2"/>
                </a:solidFill>
                <a:latin typeface="Avenir Book"/>
                <a:cs typeface="Avenir Book"/>
              </a:rPr>
              <a:t>/</a:t>
            </a:r>
            <a:r>
              <a:rPr lang="de-DE" sz="900" dirty="0" err="1">
                <a:solidFill>
                  <a:schemeClr val="tx2"/>
                </a:solidFill>
                <a:latin typeface="Avenir Book"/>
                <a:cs typeface="Avenir Book"/>
              </a:rPr>
              <a:t>wueste.php</a:t>
            </a:r>
            <a:endParaRPr lang="de-DE" sz="9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ff.-Kurs Erdkunde projektorientiert / Frau Werner (Wn) /2023-24"/>
          <p:cNvSpPr txBox="1"/>
          <p:nvPr/>
        </p:nvSpPr>
        <p:spPr>
          <a:xfrm>
            <a:off x="3326171" y="9171560"/>
            <a:ext cx="60589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Diff.-Kurs Erdkunde projektorientiert / Frau Werner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Wn</a:t>
            </a:r>
            <a:r>
              <a:t>) /2023-24</a:t>
            </a:r>
          </a:p>
        </p:txBody>
      </p:sp>
      <p:sp>
        <p:nvSpPr>
          <p:cNvPr id="157" name="Text"/>
          <p:cNvSpPr txBox="1"/>
          <p:nvPr/>
        </p:nvSpPr>
        <p:spPr>
          <a:xfrm>
            <a:off x="3541839" y="3685024"/>
            <a:ext cx="22707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  <a:hlinkClick r:id="rId2"/>
              </a:defRPr>
            </a:lvl1pPr>
          </a:lstStyle>
          <a:p>
            <a:r>
              <a:rPr>
                <a:hlinkClick r:id="rId2"/>
              </a:rPr>
              <a:t> </a:t>
            </a:r>
          </a:p>
        </p:txBody>
      </p:sp>
      <p:sp>
        <p:nvSpPr>
          <p:cNvPr id="158" name="- Aktuelle Themen -"/>
          <p:cNvSpPr txBox="1"/>
          <p:nvPr/>
        </p:nvSpPr>
        <p:spPr>
          <a:xfrm>
            <a:off x="4769231" y="135834"/>
            <a:ext cx="360007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- Aktuelle Themen -</a:t>
            </a:r>
          </a:p>
        </p:txBody>
      </p:sp>
      <p:pic>
        <p:nvPicPr>
          <p:cNvPr id="159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83" y="870723"/>
            <a:ext cx="4641127" cy="304073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0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276" y="1987263"/>
            <a:ext cx="7696201" cy="11684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1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883" y="3444478"/>
            <a:ext cx="6369356" cy="304073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2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561" y="4405852"/>
            <a:ext cx="5690278" cy="111799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3" name="Bild" descr="Bil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505" y="6124976"/>
            <a:ext cx="4247690" cy="2807796"/>
          </a:xfrm>
          <a:prstGeom prst="rect">
            <a:avLst/>
          </a:prstGeom>
          <a:ln w="12700">
            <a:miter lim="400000"/>
          </a:ln>
          <a:effectLst>
            <a:outerShdw blurRad="165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4" name="Bild" descr="Bil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0875" y="7023101"/>
            <a:ext cx="7984226" cy="853660"/>
          </a:xfrm>
          <a:prstGeom prst="rect">
            <a:avLst/>
          </a:prstGeom>
          <a:ln w="12700">
            <a:miter lim="400000"/>
          </a:ln>
          <a:effectLst>
            <a:outerShdw blurRad="165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5" name="Bildschirmfoto 2023-03-20 um 08.54.29.png" descr="Bildschirmfoto 2023-03-20 um 08.54.29.png"/>
          <p:cNvPicPr>
            <a:picLocks noChangeAspect="1"/>
          </p:cNvPicPr>
          <p:nvPr/>
        </p:nvPicPr>
        <p:blipFill>
          <a:blip r:embed="rId9"/>
          <a:srcRect l="7104" t="11620" r="6230" b="5709"/>
          <a:stretch>
            <a:fillRect/>
          </a:stretch>
        </p:blipFill>
        <p:spPr>
          <a:xfrm>
            <a:off x="11176744" y="7975257"/>
            <a:ext cx="1701841" cy="1617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488" extrusionOk="0">
                <a:moveTo>
                  <a:pt x="10436" y="3"/>
                </a:moveTo>
                <a:cubicBezTo>
                  <a:pt x="10009" y="14"/>
                  <a:pt x="9594" y="47"/>
                  <a:pt x="9208" y="109"/>
                </a:cubicBezTo>
                <a:cubicBezTo>
                  <a:pt x="8071" y="292"/>
                  <a:pt x="6796" y="691"/>
                  <a:pt x="5991" y="1116"/>
                </a:cubicBezTo>
                <a:cubicBezTo>
                  <a:pt x="5682" y="1279"/>
                  <a:pt x="5357" y="1383"/>
                  <a:pt x="5271" y="1348"/>
                </a:cubicBezTo>
                <a:cubicBezTo>
                  <a:pt x="5169" y="1307"/>
                  <a:pt x="5122" y="1335"/>
                  <a:pt x="5140" y="1427"/>
                </a:cubicBezTo>
                <a:cubicBezTo>
                  <a:pt x="5156" y="1507"/>
                  <a:pt x="5100" y="1567"/>
                  <a:pt x="5004" y="1559"/>
                </a:cubicBezTo>
                <a:cubicBezTo>
                  <a:pt x="4912" y="1551"/>
                  <a:pt x="4842" y="1595"/>
                  <a:pt x="4853" y="1659"/>
                </a:cubicBezTo>
                <a:cubicBezTo>
                  <a:pt x="4865" y="1723"/>
                  <a:pt x="4796" y="1772"/>
                  <a:pt x="4702" y="1764"/>
                </a:cubicBezTo>
                <a:cubicBezTo>
                  <a:pt x="4608" y="1757"/>
                  <a:pt x="4558" y="1786"/>
                  <a:pt x="4586" y="1833"/>
                </a:cubicBezTo>
                <a:cubicBezTo>
                  <a:pt x="4614" y="1880"/>
                  <a:pt x="4545" y="1972"/>
                  <a:pt x="4435" y="2033"/>
                </a:cubicBezTo>
                <a:cubicBezTo>
                  <a:pt x="4326" y="2095"/>
                  <a:pt x="4235" y="2110"/>
                  <a:pt x="4234" y="2065"/>
                </a:cubicBezTo>
                <a:cubicBezTo>
                  <a:pt x="4233" y="2020"/>
                  <a:pt x="4190" y="2054"/>
                  <a:pt x="4138" y="2139"/>
                </a:cubicBezTo>
                <a:cubicBezTo>
                  <a:pt x="4087" y="2224"/>
                  <a:pt x="3998" y="2295"/>
                  <a:pt x="3942" y="2302"/>
                </a:cubicBezTo>
                <a:cubicBezTo>
                  <a:pt x="3886" y="2309"/>
                  <a:pt x="3804" y="2321"/>
                  <a:pt x="3756" y="2329"/>
                </a:cubicBezTo>
                <a:cubicBezTo>
                  <a:pt x="3708" y="2336"/>
                  <a:pt x="3645" y="2441"/>
                  <a:pt x="3615" y="2561"/>
                </a:cubicBezTo>
                <a:cubicBezTo>
                  <a:pt x="3585" y="2680"/>
                  <a:pt x="3519" y="2751"/>
                  <a:pt x="3469" y="2719"/>
                </a:cubicBezTo>
                <a:cubicBezTo>
                  <a:pt x="3352" y="2643"/>
                  <a:pt x="2254" y="3783"/>
                  <a:pt x="2326" y="3905"/>
                </a:cubicBezTo>
                <a:cubicBezTo>
                  <a:pt x="2356" y="3956"/>
                  <a:pt x="2307" y="4023"/>
                  <a:pt x="2221" y="4058"/>
                </a:cubicBezTo>
                <a:cubicBezTo>
                  <a:pt x="1995" y="4149"/>
                  <a:pt x="1286" y="5220"/>
                  <a:pt x="1345" y="5381"/>
                </a:cubicBezTo>
                <a:cubicBezTo>
                  <a:pt x="1372" y="5456"/>
                  <a:pt x="1305" y="5584"/>
                  <a:pt x="1194" y="5666"/>
                </a:cubicBezTo>
                <a:cubicBezTo>
                  <a:pt x="1082" y="5748"/>
                  <a:pt x="1012" y="5845"/>
                  <a:pt x="1043" y="5877"/>
                </a:cubicBezTo>
                <a:cubicBezTo>
                  <a:pt x="1116" y="5954"/>
                  <a:pt x="812" y="6573"/>
                  <a:pt x="700" y="6573"/>
                </a:cubicBezTo>
                <a:cubicBezTo>
                  <a:pt x="591" y="6573"/>
                  <a:pt x="379" y="7183"/>
                  <a:pt x="449" y="7300"/>
                </a:cubicBezTo>
                <a:cubicBezTo>
                  <a:pt x="494" y="7377"/>
                  <a:pt x="291" y="8308"/>
                  <a:pt x="131" y="8740"/>
                </a:cubicBezTo>
                <a:cubicBezTo>
                  <a:pt x="100" y="8825"/>
                  <a:pt x="80" y="8992"/>
                  <a:pt x="91" y="9114"/>
                </a:cubicBezTo>
                <a:cubicBezTo>
                  <a:pt x="102" y="9236"/>
                  <a:pt x="75" y="9360"/>
                  <a:pt x="31" y="9388"/>
                </a:cubicBezTo>
                <a:cubicBezTo>
                  <a:pt x="-13" y="9417"/>
                  <a:pt x="-9" y="10176"/>
                  <a:pt x="36" y="11075"/>
                </a:cubicBezTo>
                <a:cubicBezTo>
                  <a:pt x="80" y="11974"/>
                  <a:pt x="122" y="12875"/>
                  <a:pt x="131" y="13079"/>
                </a:cubicBezTo>
                <a:cubicBezTo>
                  <a:pt x="141" y="13283"/>
                  <a:pt x="213" y="13528"/>
                  <a:pt x="288" y="13622"/>
                </a:cubicBezTo>
                <a:cubicBezTo>
                  <a:pt x="362" y="13716"/>
                  <a:pt x="423" y="13909"/>
                  <a:pt x="423" y="14049"/>
                </a:cubicBezTo>
                <a:cubicBezTo>
                  <a:pt x="423" y="14190"/>
                  <a:pt x="480" y="14359"/>
                  <a:pt x="554" y="14423"/>
                </a:cubicBezTo>
                <a:cubicBezTo>
                  <a:pt x="629" y="14488"/>
                  <a:pt x="690" y="14626"/>
                  <a:pt x="690" y="14729"/>
                </a:cubicBezTo>
                <a:cubicBezTo>
                  <a:pt x="690" y="14832"/>
                  <a:pt x="734" y="14944"/>
                  <a:pt x="786" y="14977"/>
                </a:cubicBezTo>
                <a:cubicBezTo>
                  <a:pt x="838" y="15011"/>
                  <a:pt x="853" y="15106"/>
                  <a:pt x="821" y="15193"/>
                </a:cubicBezTo>
                <a:cubicBezTo>
                  <a:pt x="786" y="15288"/>
                  <a:pt x="852" y="15414"/>
                  <a:pt x="982" y="15510"/>
                </a:cubicBezTo>
                <a:cubicBezTo>
                  <a:pt x="1101" y="15597"/>
                  <a:pt x="1176" y="15730"/>
                  <a:pt x="1148" y="15805"/>
                </a:cubicBezTo>
                <a:cubicBezTo>
                  <a:pt x="1121" y="15879"/>
                  <a:pt x="1161" y="15968"/>
                  <a:pt x="1239" y="16000"/>
                </a:cubicBezTo>
                <a:cubicBezTo>
                  <a:pt x="1317" y="16031"/>
                  <a:pt x="1377" y="16093"/>
                  <a:pt x="1370" y="16137"/>
                </a:cubicBezTo>
                <a:cubicBezTo>
                  <a:pt x="1329" y="16395"/>
                  <a:pt x="1404" y="16562"/>
                  <a:pt x="1586" y="16611"/>
                </a:cubicBezTo>
                <a:cubicBezTo>
                  <a:pt x="1700" y="16643"/>
                  <a:pt x="1770" y="16714"/>
                  <a:pt x="1737" y="16770"/>
                </a:cubicBezTo>
                <a:cubicBezTo>
                  <a:pt x="1704" y="16825"/>
                  <a:pt x="1730" y="16888"/>
                  <a:pt x="1798" y="16912"/>
                </a:cubicBezTo>
                <a:cubicBezTo>
                  <a:pt x="1865" y="16936"/>
                  <a:pt x="1923" y="17026"/>
                  <a:pt x="1924" y="17112"/>
                </a:cubicBezTo>
                <a:cubicBezTo>
                  <a:pt x="1924" y="17331"/>
                  <a:pt x="2615" y="18111"/>
                  <a:pt x="2915" y="18230"/>
                </a:cubicBezTo>
                <a:cubicBezTo>
                  <a:pt x="3067" y="18290"/>
                  <a:pt x="3139" y="18379"/>
                  <a:pt x="3096" y="18452"/>
                </a:cubicBezTo>
                <a:cubicBezTo>
                  <a:pt x="3056" y="18520"/>
                  <a:pt x="3069" y="18542"/>
                  <a:pt x="3127" y="18504"/>
                </a:cubicBezTo>
                <a:cubicBezTo>
                  <a:pt x="3182" y="18468"/>
                  <a:pt x="3307" y="18529"/>
                  <a:pt x="3404" y="18641"/>
                </a:cubicBezTo>
                <a:cubicBezTo>
                  <a:pt x="3500" y="18753"/>
                  <a:pt x="3541" y="18847"/>
                  <a:pt x="3499" y="18847"/>
                </a:cubicBezTo>
                <a:cubicBezTo>
                  <a:pt x="3457" y="18847"/>
                  <a:pt x="3480" y="18917"/>
                  <a:pt x="3549" y="19005"/>
                </a:cubicBezTo>
                <a:cubicBezTo>
                  <a:pt x="3619" y="19093"/>
                  <a:pt x="3733" y="19143"/>
                  <a:pt x="3801" y="19116"/>
                </a:cubicBezTo>
                <a:cubicBezTo>
                  <a:pt x="3953" y="19055"/>
                  <a:pt x="4165" y="19298"/>
                  <a:pt x="4063" y="19416"/>
                </a:cubicBezTo>
                <a:cubicBezTo>
                  <a:pt x="4023" y="19463"/>
                  <a:pt x="4042" y="19467"/>
                  <a:pt x="4108" y="19427"/>
                </a:cubicBezTo>
                <a:cubicBezTo>
                  <a:pt x="4246" y="19344"/>
                  <a:pt x="4750" y="19652"/>
                  <a:pt x="4677" y="19775"/>
                </a:cubicBezTo>
                <a:cubicBezTo>
                  <a:pt x="4631" y="19854"/>
                  <a:pt x="4876" y="20013"/>
                  <a:pt x="5075" y="20033"/>
                </a:cubicBezTo>
                <a:cubicBezTo>
                  <a:pt x="5129" y="20039"/>
                  <a:pt x="5434" y="20170"/>
                  <a:pt x="5759" y="20329"/>
                </a:cubicBezTo>
                <a:cubicBezTo>
                  <a:pt x="6690" y="20782"/>
                  <a:pt x="8007" y="21217"/>
                  <a:pt x="8941" y="21378"/>
                </a:cubicBezTo>
                <a:cubicBezTo>
                  <a:pt x="10079" y="21573"/>
                  <a:pt x="12164" y="21502"/>
                  <a:pt x="13305" y="21230"/>
                </a:cubicBezTo>
                <a:cubicBezTo>
                  <a:pt x="13773" y="21119"/>
                  <a:pt x="14260" y="21054"/>
                  <a:pt x="14382" y="21088"/>
                </a:cubicBezTo>
                <a:cubicBezTo>
                  <a:pt x="14533" y="21129"/>
                  <a:pt x="14580" y="21109"/>
                  <a:pt x="14533" y="21030"/>
                </a:cubicBezTo>
                <a:cubicBezTo>
                  <a:pt x="14444" y="20879"/>
                  <a:pt x="15703" y="20277"/>
                  <a:pt x="15923" y="20365"/>
                </a:cubicBezTo>
                <a:cubicBezTo>
                  <a:pt x="16025" y="20406"/>
                  <a:pt x="16056" y="20390"/>
                  <a:pt x="16013" y="20318"/>
                </a:cubicBezTo>
                <a:cubicBezTo>
                  <a:pt x="15935" y="20186"/>
                  <a:pt x="16897" y="19604"/>
                  <a:pt x="17111" y="19654"/>
                </a:cubicBezTo>
                <a:cubicBezTo>
                  <a:pt x="17188" y="19672"/>
                  <a:pt x="17224" y="19641"/>
                  <a:pt x="17191" y="19585"/>
                </a:cubicBezTo>
                <a:cubicBezTo>
                  <a:pt x="17118" y="19460"/>
                  <a:pt x="17610" y="19035"/>
                  <a:pt x="17735" y="19116"/>
                </a:cubicBezTo>
                <a:cubicBezTo>
                  <a:pt x="17784" y="19148"/>
                  <a:pt x="17815" y="19126"/>
                  <a:pt x="17800" y="19074"/>
                </a:cubicBezTo>
                <a:cubicBezTo>
                  <a:pt x="17761" y="18935"/>
                  <a:pt x="18764" y="18015"/>
                  <a:pt x="18857" y="18104"/>
                </a:cubicBezTo>
                <a:cubicBezTo>
                  <a:pt x="18901" y="18144"/>
                  <a:pt x="18907" y="18124"/>
                  <a:pt x="18873" y="18061"/>
                </a:cubicBezTo>
                <a:cubicBezTo>
                  <a:pt x="18839" y="17999"/>
                  <a:pt x="18920" y="17840"/>
                  <a:pt x="19054" y="17708"/>
                </a:cubicBezTo>
                <a:cubicBezTo>
                  <a:pt x="19187" y="17577"/>
                  <a:pt x="19300" y="17509"/>
                  <a:pt x="19300" y="17555"/>
                </a:cubicBezTo>
                <a:cubicBezTo>
                  <a:pt x="19300" y="17601"/>
                  <a:pt x="19390" y="17514"/>
                  <a:pt x="19502" y="17365"/>
                </a:cubicBezTo>
                <a:cubicBezTo>
                  <a:pt x="19614" y="17216"/>
                  <a:pt x="19680" y="17051"/>
                  <a:pt x="19648" y="16996"/>
                </a:cubicBezTo>
                <a:cubicBezTo>
                  <a:pt x="19616" y="16942"/>
                  <a:pt x="19745" y="16789"/>
                  <a:pt x="19935" y="16654"/>
                </a:cubicBezTo>
                <a:cubicBezTo>
                  <a:pt x="20171" y="16486"/>
                  <a:pt x="20246" y="16373"/>
                  <a:pt x="20176" y="16300"/>
                </a:cubicBezTo>
                <a:cubicBezTo>
                  <a:pt x="20056" y="16174"/>
                  <a:pt x="20450" y="15409"/>
                  <a:pt x="20589" y="15499"/>
                </a:cubicBezTo>
                <a:cubicBezTo>
                  <a:pt x="20638" y="15530"/>
                  <a:pt x="20672" y="15450"/>
                  <a:pt x="20665" y="15320"/>
                </a:cubicBezTo>
                <a:cubicBezTo>
                  <a:pt x="20650" y="15044"/>
                  <a:pt x="20835" y="14513"/>
                  <a:pt x="20947" y="14513"/>
                </a:cubicBezTo>
                <a:cubicBezTo>
                  <a:pt x="20988" y="14513"/>
                  <a:pt x="21025" y="14384"/>
                  <a:pt x="21032" y="14228"/>
                </a:cubicBezTo>
                <a:cubicBezTo>
                  <a:pt x="21039" y="14072"/>
                  <a:pt x="21105" y="13808"/>
                  <a:pt x="21173" y="13638"/>
                </a:cubicBezTo>
                <a:cubicBezTo>
                  <a:pt x="21241" y="13468"/>
                  <a:pt x="21302" y="13259"/>
                  <a:pt x="21309" y="13174"/>
                </a:cubicBezTo>
                <a:cubicBezTo>
                  <a:pt x="21344" y="12747"/>
                  <a:pt x="21493" y="11773"/>
                  <a:pt x="21536" y="11698"/>
                </a:cubicBezTo>
                <a:cubicBezTo>
                  <a:pt x="21570" y="11636"/>
                  <a:pt x="21587" y="11450"/>
                  <a:pt x="21586" y="11191"/>
                </a:cubicBezTo>
                <a:cubicBezTo>
                  <a:pt x="21582" y="10416"/>
                  <a:pt x="21439" y="8986"/>
                  <a:pt x="21269" y="8323"/>
                </a:cubicBezTo>
                <a:cubicBezTo>
                  <a:pt x="21210" y="8095"/>
                  <a:pt x="21187" y="7865"/>
                  <a:pt x="21218" y="7812"/>
                </a:cubicBezTo>
                <a:cubicBezTo>
                  <a:pt x="21300" y="7674"/>
                  <a:pt x="21164" y="7182"/>
                  <a:pt x="21062" y="7248"/>
                </a:cubicBezTo>
                <a:cubicBezTo>
                  <a:pt x="20963" y="7312"/>
                  <a:pt x="20656" y="6593"/>
                  <a:pt x="20730" y="6467"/>
                </a:cubicBezTo>
                <a:cubicBezTo>
                  <a:pt x="20799" y="6350"/>
                  <a:pt x="20463" y="5641"/>
                  <a:pt x="20368" y="5703"/>
                </a:cubicBezTo>
                <a:cubicBezTo>
                  <a:pt x="20265" y="5769"/>
                  <a:pt x="20073" y="5385"/>
                  <a:pt x="20161" y="5292"/>
                </a:cubicBezTo>
                <a:cubicBezTo>
                  <a:pt x="20199" y="5252"/>
                  <a:pt x="20119" y="5129"/>
                  <a:pt x="19985" y="5023"/>
                </a:cubicBezTo>
                <a:cubicBezTo>
                  <a:pt x="19851" y="4917"/>
                  <a:pt x="19744" y="4746"/>
                  <a:pt x="19743" y="4643"/>
                </a:cubicBezTo>
                <a:cubicBezTo>
                  <a:pt x="19743" y="4540"/>
                  <a:pt x="19690" y="4459"/>
                  <a:pt x="19628" y="4459"/>
                </a:cubicBezTo>
                <a:cubicBezTo>
                  <a:pt x="19506" y="4458"/>
                  <a:pt x="19135" y="4008"/>
                  <a:pt x="19114" y="3836"/>
                </a:cubicBezTo>
                <a:cubicBezTo>
                  <a:pt x="19107" y="3780"/>
                  <a:pt x="19046" y="3732"/>
                  <a:pt x="18978" y="3731"/>
                </a:cubicBezTo>
                <a:cubicBezTo>
                  <a:pt x="18911" y="3730"/>
                  <a:pt x="18860" y="3649"/>
                  <a:pt x="18868" y="3552"/>
                </a:cubicBezTo>
                <a:cubicBezTo>
                  <a:pt x="18875" y="3454"/>
                  <a:pt x="18845" y="3403"/>
                  <a:pt x="18802" y="3431"/>
                </a:cubicBezTo>
                <a:cubicBezTo>
                  <a:pt x="18706" y="3493"/>
                  <a:pt x="18254" y="2939"/>
                  <a:pt x="18168" y="2655"/>
                </a:cubicBezTo>
                <a:cubicBezTo>
                  <a:pt x="18133" y="2542"/>
                  <a:pt x="18027" y="2437"/>
                  <a:pt x="17936" y="2429"/>
                </a:cubicBezTo>
                <a:cubicBezTo>
                  <a:pt x="17611" y="2398"/>
                  <a:pt x="17574" y="2388"/>
                  <a:pt x="17307" y="2202"/>
                </a:cubicBezTo>
                <a:cubicBezTo>
                  <a:pt x="17159" y="2099"/>
                  <a:pt x="17064" y="1966"/>
                  <a:pt x="17096" y="1912"/>
                </a:cubicBezTo>
                <a:cubicBezTo>
                  <a:pt x="17128" y="1858"/>
                  <a:pt x="17093" y="1828"/>
                  <a:pt x="17020" y="1844"/>
                </a:cubicBezTo>
                <a:cubicBezTo>
                  <a:pt x="16833" y="1883"/>
                  <a:pt x="16230" y="1527"/>
                  <a:pt x="16295" y="1416"/>
                </a:cubicBezTo>
                <a:cubicBezTo>
                  <a:pt x="16348" y="1326"/>
                  <a:pt x="15973" y="1147"/>
                  <a:pt x="15822" y="1190"/>
                </a:cubicBezTo>
                <a:cubicBezTo>
                  <a:pt x="15680" y="1230"/>
                  <a:pt x="15356" y="994"/>
                  <a:pt x="15414" y="894"/>
                </a:cubicBezTo>
                <a:cubicBezTo>
                  <a:pt x="15472" y="797"/>
                  <a:pt x="15440" y="789"/>
                  <a:pt x="14966" y="752"/>
                </a:cubicBezTo>
                <a:cubicBezTo>
                  <a:pt x="14831" y="742"/>
                  <a:pt x="14497" y="657"/>
                  <a:pt x="14226" y="562"/>
                </a:cubicBezTo>
                <a:cubicBezTo>
                  <a:pt x="13105" y="171"/>
                  <a:pt x="11715" y="-27"/>
                  <a:pt x="10436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Rechteck 2"/>
          <p:cNvSpPr/>
          <p:nvPr/>
        </p:nvSpPr>
        <p:spPr>
          <a:xfrm>
            <a:off x="5594883" y="6419331"/>
            <a:ext cx="68961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900" dirty="0">
                <a:solidFill>
                  <a:schemeClr val="tx2"/>
                </a:solidFill>
                <a:latin typeface="Avenir Book"/>
                <a:cs typeface="Avenir Book"/>
              </a:rPr>
              <a:t>https://</a:t>
            </a:r>
            <a:r>
              <a:rPr lang="de-DE" sz="900" dirty="0" err="1">
                <a:solidFill>
                  <a:schemeClr val="tx2"/>
                </a:solidFill>
                <a:latin typeface="Avenir Book"/>
                <a:cs typeface="Avenir Book"/>
              </a:rPr>
              <a:t>www.welt.de</a:t>
            </a:r>
            <a:r>
              <a:rPr lang="de-DE" sz="900" dirty="0">
                <a:solidFill>
                  <a:schemeClr val="tx2"/>
                </a:solidFill>
                <a:latin typeface="Avenir Book"/>
                <a:cs typeface="Avenir Book"/>
              </a:rPr>
              <a:t>/</a:t>
            </a:r>
            <a:r>
              <a:rPr lang="de-DE" sz="900" dirty="0" err="1">
                <a:solidFill>
                  <a:schemeClr val="tx2"/>
                </a:solidFill>
                <a:latin typeface="Avenir Book"/>
                <a:cs typeface="Avenir Book"/>
              </a:rPr>
              <a:t>kmpkt</a:t>
            </a:r>
            <a:r>
              <a:rPr lang="de-DE" sz="900" dirty="0">
                <a:solidFill>
                  <a:schemeClr val="tx2"/>
                </a:solidFill>
                <a:latin typeface="Avenir Book"/>
                <a:cs typeface="Avenir Book"/>
              </a:rPr>
              <a:t>/article185548292/Plastik-im-Meer-Forscher-finden-Mikroplastik-in-Schildkroeten.html</a:t>
            </a:r>
          </a:p>
        </p:txBody>
      </p:sp>
      <p:sp>
        <p:nvSpPr>
          <p:cNvPr id="5" name="Rechteck 4"/>
          <p:cNvSpPr/>
          <p:nvPr/>
        </p:nvSpPr>
        <p:spPr>
          <a:xfrm>
            <a:off x="4769230" y="7876761"/>
            <a:ext cx="6407513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900" dirty="0">
                <a:solidFill>
                  <a:srgbClr val="5E5E5E"/>
                </a:solidFill>
                <a:latin typeface="Avenir Book"/>
                <a:cs typeface="Avenir Book"/>
              </a:rPr>
              <a:t>https://</a:t>
            </a:r>
            <a:r>
              <a:rPr lang="de-DE" sz="900" dirty="0" err="1">
                <a:solidFill>
                  <a:srgbClr val="5E5E5E"/>
                </a:solidFill>
                <a:latin typeface="Avenir Book"/>
                <a:cs typeface="Avenir Book"/>
              </a:rPr>
              <a:t>www.welthungerhilfe.de</a:t>
            </a:r>
            <a:r>
              <a:rPr lang="de-DE" sz="900" dirty="0">
                <a:solidFill>
                  <a:srgbClr val="5E5E5E"/>
                </a:solidFill>
                <a:latin typeface="Avenir Book"/>
                <a:cs typeface="Avenir Book"/>
              </a:rPr>
              <a:t>/</a:t>
            </a:r>
            <a:r>
              <a:rPr lang="de-DE" sz="900" dirty="0" err="1">
                <a:solidFill>
                  <a:srgbClr val="5E5E5E"/>
                </a:solidFill>
                <a:latin typeface="Avenir Book"/>
                <a:cs typeface="Avenir Book"/>
              </a:rPr>
              <a:t>lebensmittelverschwendung</a:t>
            </a:r>
            <a:endParaRPr lang="de-DE" sz="900" dirty="0">
              <a:solidFill>
                <a:srgbClr val="5E5E5E"/>
              </a:solidFill>
              <a:latin typeface="Avenir Book"/>
              <a:cs typeface="Avenir Book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059010" y="3155664"/>
            <a:ext cx="68961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900" dirty="0">
                <a:solidFill>
                  <a:schemeClr val="tx2"/>
                </a:solidFill>
                <a:latin typeface="Avenir Book"/>
                <a:cs typeface="Avenir Book"/>
              </a:rPr>
              <a:t>https://</a:t>
            </a:r>
            <a:r>
              <a:rPr lang="de-DE" sz="900" dirty="0" err="1">
                <a:solidFill>
                  <a:schemeClr val="tx2"/>
                </a:solidFill>
                <a:latin typeface="Avenir Book"/>
                <a:cs typeface="Avenir Book"/>
              </a:rPr>
              <a:t>www.landsiedel-seminare.de</a:t>
            </a:r>
            <a:r>
              <a:rPr lang="de-DE" sz="900" dirty="0">
                <a:solidFill>
                  <a:schemeClr val="tx2"/>
                </a:solidFill>
                <a:latin typeface="Avenir Book"/>
                <a:cs typeface="Avenir Book"/>
              </a:rPr>
              <a:t>/</a:t>
            </a:r>
            <a:r>
              <a:rPr lang="de-DE" sz="900" dirty="0" err="1">
                <a:solidFill>
                  <a:schemeClr val="tx2"/>
                </a:solidFill>
                <a:latin typeface="Avenir Book"/>
                <a:cs typeface="Avenir Book"/>
              </a:rPr>
              <a:t>weltretter</a:t>
            </a:r>
            <a:r>
              <a:rPr lang="de-DE" sz="900" dirty="0">
                <a:solidFill>
                  <a:schemeClr val="tx2"/>
                </a:solidFill>
                <a:latin typeface="Avenir Book"/>
                <a:cs typeface="Avenir Book"/>
              </a:rPr>
              <a:t>/</a:t>
            </a:r>
            <a:r>
              <a:rPr lang="de-DE" sz="900" dirty="0" err="1">
                <a:solidFill>
                  <a:schemeClr val="tx2"/>
                </a:solidFill>
                <a:latin typeface="Avenir Book"/>
                <a:cs typeface="Avenir Book"/>
              </a:rPr>
              <a:t>wueste.php</a:t>
            </a:r>
            <a:endParaRPr lang="de-DE" sz="9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5" name="Wichtige Themen, die im Erdkundeunterricht oft zu kurz kommen?…"/>
          <p:cNvSpPr/>
          <p:nvPr/>
        </p:nvSpPr>
        <p:spPr>
          <a:xfrm>
            <a:off x="3541839" y="5854042"/>
            <a:ext cx="8132161" cy="2657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3" y="0"/>
                </a:moveTo>
                <a:cubicBezTo>
                  <a:pt x="163" y="0"/>
                  <a:pt x="0" y="472"/>
                  <a:pt x="0" y="1055"/>
                </a:cubicBezTo>
                <a:lnTo>
                  <a:pt x="0" y="14272"/>
                </a:lnTo>
                <a:cubicBezTo>
                  <a:pt x="0" y="14854"/>
                  <a:pt x="163" y="15327"/>
                  <a:pt x="363" y="15327"/>
                </a:cubicBezTo>
                <a:lnTo>
                  <a:pt x="18397" y="15327"/>
                </a:lnTo>
                <a:lnTo>
                  <a:pt x="21600" y="21600"/>
                </a:lnTo>
                <a:lnTo>
                  <a:pt x="19634" y="11463"/>
                </a:lnTo>
                <a:lnTo>
                  <a:pt x="19634" y="1055"/>
                </a:lnTo>
                <a:cubicBezTo>
                  <a:pt x="19634" y="472"/>
                  <a:pt x="19471" y="0"/>
                  <a:pt x="19271" y="0"/>
                </a:cubicBezTo>
                <a:lnTo>
                  <a:pt x="363" y="0"/>
                </a:lnTo>
                <a:close/>
              </a:path>
            </a:pathLst>
          </a:custGeom>
          <a:solidFill>
            <a:srgbClr val="D5D5D5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792000" bIns="50800" anchor="t"/>
          <a:lstStyle/>
          <a:p>
            <a:pPr algn="ctr" defTabSz="584200">
              <a:lnSpc>
                <a:spcPct val="120000"/>
              </a:lnSpc>
              <a:spcBef>
                <a:spcPts val="0"/>
              </a:spcBef>
              <a:tabLst>
                <a:tab pos="7620000" algn="l"/>
              </a:tabLst>
              <a:defRPr sz="2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Wichtige Themen, die im Erdkundeunterricht </a:t>
            </a:r>
            <a:endParaRPr lang="de-DE" dirty="0"/>
          </a:p>
          <a:p>
            <a:pPr algn="ctr" defTabSz="584200">
              <a:lnSpc>
                <a:spcPct val="120000"/>
              </a:lnSpc>
              <a:spcBef>
                <a:spcPts val="0"/>
              </a:spcBef>
              <a:tabLst>
                <a:tab pos="7620000" algn="l"/>
              </a:tabLst>
              <a:defRPr sz="2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oft zu</a:t>
            </a:r>
            <a:r>
              <a:rPr lang="de-DE" dirty="0"/>
              <a:t> kurz</a:t>
            </a:r>
            <a:r>
              <a:rPr dirty="0"/>
              <a:t> kommen?</a:t>
            </a:r>
          </a:p>
          <a:p>
            <a:pPr algn="ctr" defTabSz="457200">
              <a:lnSpc>
                <a:spcPts val="4500"/>
              </a:lnSpc>
              <a:spcBef>
                <a:spcPts val="0"/>
              </a:spcBef>
              <a:tabLst>
                <a:tab pos="7620000" algn="l"/>
              </a:tabLst>
              <a:defRPr sz="26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→ Erdkunde projektorientiert</a:t>
            </a:r>
          </a:p>
        </p:txBody>
      </p:sp>
    </p:spTree>
    <p:extLst>
      <p:ext uri="{BB962C8B-B14F-4D97-AF65-F5344CB8AC3E}">
        <p14:creationId xmlns:p14="http://schemas.microsoft.com/office/powerpoint/2010/main" val="429093712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iff.-Kurs Erdkunde projektorientiert / Frau Werner (Wn) /2023-24"/>
          <p:cNvSpPr txBox="1"/>
          <p:nvPr/>
        </p:nvSpPr>
        <p:spPr>
          <a:xfrm>
            <a:off x="3326171" y="9171560"/>
            <a:ext cx="60589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Diff.-Kurs Erdkunde projektorientiert / Frau Werner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Wn</a:t>
            </a:r>
            <a:r>
              <a:t>) /2023-24</a:t>
            </a:r>
          </a:p>
        </p:txBody>
      </p:sp>
      <p:sp>
        <p:nvSpPr>
          <p:cNvPr id="180" name="Text"/>
          <p:cNvSpPr txBox="1"/>
          <p:nvPr/>
        </p:nvSpPr>
        <p:spPr>
          <a:xfrm>
            <a:off x="3541839" y="3685023"/>
            <a:ext cx="22707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  <a:hlinkClick r:id="rId2"/>
              </a:defRPr>
            </a:lvl1pPr>
          </a:lstStyle>
          <a:p>
            <a:r>
              <a:rPr>
                <a:hlinkClick r:id="rId2"/>
              </a:rPr>
              <a:t> </a:t>
            </a:r>
          </a:p>
        </p:txBody>
      </p:sp>
      <p:sp>
        <p:nvSpPr>
          <p:cNvPr id="181" name="- Konkretisierung der Themen -"/>
          <p:cNvSpPr txBox="1"/>
          <p:nvPr/>
        </p:nvSpPr>
        <p:spPr>
          <a:xfrm>
            <a:off x="3665283" y="136800"/>
            <a:ext cx="56742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- </a:t>
            </a:r>
            <a:r>
              <a:rPr dirty="0" err="1"/>
              <a:t>Konkretisierung</a:t>
            </a:r>
            <a:r>
              <a:rPr dirty="0"/>
              <a:t> der </a:t>
            </a:r>
            <a:r>
              <a:rPr dirty="0" err="1"/>
              <a:t>Themen</a:t>
            </a:r>
            <a:r>
              <a:rPr dirty="0"/>
              <a:t> -</a:t>
            </a:r>
          </a:p>
        </p:txBody>
      </p:sp>
      <p:pic>
        <p:nvPicPr>
          <p:cNvPr id="182" name="Bildschirmfoto 2023-03-20 um 08.54.29.png" descr="Bildschirmfoto 2023-03-20 um 08.54.29.png"/>
          <p:cNvPicPr>
            <a:picLocks noChangeAspect="1"/>
          </p:cNvPicPr>
          <p:nvPr/>
        </p:nvPicPr>
        <p:blipFill>
          <a:blip r:embed="rId3"/>
          <a:srcRect l="7104" t="11620" r="6230" b="5709"/>
          <a:stretch>
            <a:fillRect/>
          </a:stretch>
        </p:blipFill>
        <p:spPr>
          <a:xfrm>
            <a:off x="11216772" y="7841829"/>
            <a:ext cx="1701841" cy="1617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488" extrusionOk="0">
                <a:moveTo>
                  <a:pt x="10436" y="3"/>
                </a:moveTo>
                <a:cubicBezTo>
                  <a:pt x="10009" y="14"/>
                  <a:pt x="9594" y="47"/>
                  <a:pt x="9208" y="109"/>
                </a:cubicBezTo>
                <a:cubicBezTo>
                  <a:pt x="8071" y="292"/>
                  <a:pt x="6796" y="691"/>
                  <a:pt x="5991" y="1116"/>
                </a:cubicBezTo>
                <a:cubicBezTo>
                  <a:pt x="5682" y="1279"/>
                  <a:pt x="5357" y="1383"/>
                  <a:pt x="5271" y="1348"/>
                </a:cubicBezTo>
                <a:cubicBezTo>
                  <a:pt x="5169" y="1307"/>
                  <a:pt x="5122" y="1335"/>
                  <a:pt x="5140" y="1427"/>
                </a:cubicBezTo>
                <a:cubicBezTo>
                  <a:pt x="5156" y="1507"/>
                  <a:pt x="5100" y="1567"/>
                  <a:pt x="5004" y="1559"/>
                </a:cubicBezTo>
                <a:cubicBezTo>
                  <a:pt x="4912" y="1551"/>
                  <a:pt x="4842" y="1595"/>
                  <a:pt x="4853" y="1659"/>
                </a:cubicBezTo>
                <a:cubicBezTo>
                  <a:pt x="4865" y="1723"/>
                  <a:pt x="4796" y="1772"/>
                  <a:pt x="4702" y="1764"/>
                </a:cubicBezTo>
                <a:cubicBezTo>
                  <a:pt x="4608" y="1757"/>
                  <a:pt x="4558" y="1786"/>
                  <a:pt x="4586" y="1833"/>
                </a:cubicBezTo>
                <a:cubicBezTo>
                  <a:pt x="4614" y="1880"/>
                  <a:pt x="4545" y="1972"/>
                  <a:pt x="4435" y="2033"/>
                </a:cubicBezTo>
                <a:cubicBezTo>
                  <a:pt x="4326" y="2095"/>
                  <a:pt x="4235" y="2110"/>
                  <a:pt x="4234" y="2065"/>
                </a:cubicBezTo>
                <a:cubicBezTo>
                  <a:pt x="4233" y="2020"/>
                  <a:pt x="4190" y="2054"/>
                  <a:pt x="4138" y="2139"/>
                </a:cubicBezTo>
                <a:cubicBezTo>
                  <a:pt x="4087" y="2224"/>
                  <a:pt x="3998" y="2295"/>
                  <a:pt x="3942" y="2302"/>
                </a:cubicBezTo>
                <a:cubicBezTo>
                  <a:pt x="3886" y="2309"/>
                  <a:pt x="3804" y="2321"/>
                  <a:pt x="3756" y="2329"/>
                </a:cubicBezTo>
                <a:cubicBezTo>
                  <a:pt x="3708" y="2336"/>
                  <a:pt x="3645" y="2441"/>
                  <a:pt x="3615" y="2561"/>
                </a:cubicBezTo>
                <a:cubicBezTo>
                  <a:pt x="3585" y="2680"/>
                  <a:pt x="3519" y="2751"/>
                  <a:pt x="3469" y="2719"/>
                </a:cubicBezTo>
                <a:cubicBezTo>
                  <a:pt x="3352" y="2643"/>
                  <a:pt x="2254" y="3783"/>
                  <a:pt x="2326" y="3905"/>
                </a:cubicBezTo>
                <a:cubicBezTo>
                  <a:pt x="2356" y="3956"/>
                  <a:pt x="2307" y="4023"/>
                  <a:pt x="2221" y="4058"/>
                </a:cubicBezTo>
                <a:cubicBezTo>
                  <a:pt x="1995" y="4149"/>
                  <a:pt x="1286" y="5220"/>
                  <a:pt x="1345" y="5381"/>
                </a:cubicBezTo>
                <a:cubicBezTo>
                  <a:pt x="1372" y="5456"/>
                  <a:pt x="1305" y="5584"/>
                  <a:pt x="1194" y="5666"/>
                </a:cubicBezTo>
                <a:cubicBezTo>
                  <a:pt x="1082" y="5748"/>
                  <a:pt x="1012" y="5845"/>
                  <a:pt x="1043" y="5877"/>
                </a:cubicBezTo>
                <a:cubicBezTo>
                  <a:pt x="1116" y="5954"/>
                  <a:pt x="812" y="6573"/>
                  <a:pt x="700" y="6573"/>
                </a:cubicBezTo>
                <a:cubicBezTo>
                  <a:pt x="591" y="6573"/>
                  <a:pt x="379" y="7183"/>
                  <a:pt x="449" y="7300"/>
                </a:cubicBezTo>
                <a:cubicBezTo>
                  <a:pt x="494" y="7377"/>
                  <a:pt x="291" y="8308"/>
                  <a:pt x="131" y="8740"/>
                </a:cubicBezTo>
                <a:cubicBezTo>
                  <a:pt x="100" y="8825"/>
                  <a:pt x="80" y="8992"/>
                  <a:pt x="91" y="9114"/>
                </a:cubicBezTo>
                <a:cubicBezTo>
                  <a:pt x="102" y="9236"/>
                  <a:pt x="75" y="9360"/>
                  <a:pt x="31" y="9388"/>
                </a:cubicBezTo>
                <a:cubicBezTo>
                  <a:pt x="-13" y="9417"/>
                  <a:pt x="-9" y="10176"/>
                  <a:pt x="36" y="11075"/>
                </a:cubicBezTo>
                <a:cubicBezTo>
                  <a:pt x="80" y="11974"/>
                  <a:pt x="122" y="12875"/>
                  <a:pt x="131" y="13079"/>
                </a:cubicBezTo>
                <a:cubicBezTo>
                  <a:pt x="141" y="13283"/>
                  <a:pt x="213" y="13528"/>
                  <a:pt x="288" y="13622"/>
                </a:cubicBezTo>
                <a:cubicBezTo>
                  <a:pt x="362" y="13716"/>
                  <a:pt x="423" y="13909"/>
                  <a:pt x="423" y="14049"/>
                </a:cubicBezTo>
                <a:cubicBezTo>
                  <a:pt x="423" y="14190"/>
                  <a:pt x="480" y="14359"/>
                  <a:pt x="554" y="14423"/>
                </a:cubicBezTo>
                <a:cubicBezTo>
                  <a:pt x="629" y="14488"/>
                  <a:pt x="690" y="14626"/>
                  <a:pt x="690" y="14729"/>
                </a:cubicBezTo>
                <a:cubicBezTo>
                  <a:pt x="690" y="14832"/>
                  <a:pt x="734" y="14944"/>
                  <a:pt x="786" y="14977"/>
                </a:cubicBezTo>
                <a:cubicBezTo>
                  <a:pt x="838" y="15011"/>
                  <a:pt x="853" y="15106"/>
                  <a:pt x="821" y="15193"/>
                </a:cubicBezTo>
                <a:cubicBezTo>
                  <a:pt x="786" y="15288"/>
                  <a:pt x="852" y="15414"/>
                  <a:pt x="982" y="15510"/>
                </a:cubicBezTo>
                <a:cubicBezTo>
                  <a:pt x="1101" y="15597"/>
                  <a:pt x="1176" y="15730"/>
                  <a:pt x="1148" y="15805"/>
                </a:cubicBezTo>
                <a:cubicBezTo>
                  <a:pt x="1121" y="15879"/>
                  <a:pt x="1161" y="15968"/>
                  <a:pt x="1239" y="16000"/>
                </a:cubicBezTo>
                <a:cubicBezTo>
                  <a:pt x="1317" y="16031"/>
                  <a:pt x="1377" y="16093"/>
                  <a:pt x="1370" y="16137"/>
                </a:cubicBezTo>
                <a:cubicBezTo>
                  <a:pt x="1329" y="16395"/>
                  <a:pt x="1404" y="16562"/>
                  <a:pt x="1586" y="16611"/>
                </a:cubicBezTo>
                <a:cubicBezTo>
                  <a:pt x="1700" y="16643"/>
                  <a:pt x="1770" y="16714"/>
                  <a:pt x="1737" y="16770"/>
                </a:cubicBezTo>
                <a:cubicBezTo>
                  <a:pt x="1704" y="16825"/>
                  <a:pt x="1730" y="16888"/>
                  <a:pt x="1798" y="16912"/>
                </a:cubicBezTo>
                <a:cubicBezTo>
                  <a:pt x="1865" y="16936"/>
                  <a:pt x="1923" y="17026"/>
                  <a:pt x="1924" y="17112"/>
                </a:cubicBezTo>
                <a:cubicBezTo>
                  <a:pt x="1924" y="17331"/>
                  <a:pt x="2615" y="18111"/>
                  <a:pt x="2915" y="18230"/>
                </a:cubicBezTo>
                <a:cubicBezTo>
                  <a:pt x="3067" y="18290"/>
                  <a:pt x="3139" y="18379"/>
                  <a:pt x="3096" y="18452"/>
                </a:cubicBezTo>
                <a:cubicBezTo>
                  <a:pt x="3056" y="18520"/>
                  <a:pt x="3069" y="18542"/>
                  <a:pt x="3127" y="18504"/>
                </a:cubicBezTo>
                <a:cubicBezTo>
                  <a:pt x="3182" y="18468"/>
                  <a:pt x="3307" y="18529"/>
                  <a:pt x="3404" y="18641"/>
                </a:cubicBezTo>
                <a:cubicBezTo>
                  <a:pt x="3500" y="18753"/>
                  <a:pt x="3541" y="18847"/>
                  <a:pt x="3499" y="18847"/>
                </a:cubicBezTo>
                <a:cubicBezTo>
                  <a:pt x="3457" y="18847"/>
                  <a:pt x="3480" y="18917"/>
                  <a:pt x="3549" y="19005"/>
                </a:cubicBezTo>
                <a:cubicBezTo>
                  <a:pt x="3619" y="19093"/>
                  <a:pt x="3733" y="19143"/>
                  <a:pt x="3801" y="19116"/>
                </a:cubicBezTo>
                <a:cubicBezTo>
                  <a:pt x="3953" y="19055"/>
                  <a:pt x="4165" y="19298"/>
                  <a:pt x="4063" y="19416"/>
                </a:cubicBezTo>
                <a:cubicBezTo>
                  <a:pt x="4023" y="19463"/>
                  <a:pt x="4042" y="19467"/>
                  <a:pt x="4108" y="19427"/>
                </a:cubicBezTo>
                <a:cubicBezTo>
                  <a:pt x="4246" y="19344"/>
                  <a:pt x="4750" y="19652"/>
                  <a:pt x="4677" y="19775"/>
                </a:cubicBezTo>
                <a:cubicBezTo>
                  <a:pt x="4631" y="19854"/>
                  <a:pt x="4876" y="20013"/>
                  <a:pt x="5075" y="20033"/>
                </a:cubicBezTo>
                <a:cubicBezTo>
                  <a:pt x="5129" y="20039"/>
                  <a:pt x="5434" y="20170"/>
                  <a:pt x="5759" y="20329"/>
                </a:cubicBezTo>
                <a:cubicBezTo>
                  <a:pt x="6690" y="20782"/>
                  <a:pt x="8007" y="21217"/>
                  <a:pt x="8941" y="21378"/>
                </a:cubicBezTo>
                <a:cubicBezTo>
                  <a:pt x="10079" y="21573"/>
                  <a:pt x="12164" y="21502"/>
                  <a:pt x="13305" y="21230"/>
                </a:cubicBezTo>
                <a:cubicBezTo>
                  <a:pt x="13773" y="21119"/>
                  <a:pt x="14260" y="21054"/>
                  <a:pt x="14382" y="21088"/>
                </a:cubicBezTo>
                <a:cubicBezTo>
                  <a:pt x="14533" y="21129"/>
                  <a:pt x="14580" y="21109"/>
                  <a:pt x="14533" y="21030"/>
                </a:cubicBezTo>
                <a:cubicBezTo>
                  <a:pt x="14444" y="20879"/>
                  <a:pt x="15703" y="20277"/>
                  <a:pt x="15923" y="20365"/>
                </a:cubicBezTo>
                <a:cubicBezTo>
                  <a:pt x="16025" y="20406"/>
                  <a:pt x="16056" y="20390"/>
                  <a:pt x="16013" y="20318"/>
                </a:cubicBezTo>
                <a:cubicBezTo>
                  <a:pt x="15935" y="20186"/>
                  <a:pt x="16897" y="19604"/>
                  <a:pt x="17111" y="19654"/>
                </a:cubicBezTo>
                <a:cubicBezTo>
                  <a:pt x="17188" y="19672"/>
                  <a:pt x="17224" y="19641"/>
                  <a:pt x="17191" y="19585"/>
                </a:cubicBezTo>
                <a:cubicBezTo>
                  <a:pt x="17118" y="19460"/>
                  <a:pt x="17610" y="19035"/>
                  <a:pt x="17735" y="19116"/>
                </a:cubicBezTo>
                <a:cubicBezTo>
                  <a:pt x="17784" y="19148"/>
                  <a:pt x="17815" y="19126"/>
                  <a:pt x="17800" y="19074"/>
                </a:cubicBezTo>
                <a:cubicBezTo>
                  <a:pt x="17761" y="18935"/>
                  <a:pt x="18764" y="18015"/>
                  <a:pt x="18857" y="18104"/>
                </a:cubicBezTo>
                <a:cubicBezTo>
                  <a:pt x="18901" y="18144"/>
                  <a:pt x="18907" y="18124"/>
                  <a:pt x="18873" y="18061"/>
                </a:cubicBezTo>
                <a:cubicBezTo>
                  <a:pt x="18839" y="17999"/>
                  <a:pt x="18920" y="17840"/>
                  <a:pt x="19054" y="17708"/>
                </a:cubicBezTo>
                <a:cubicBezTo>
                  <a:pt x="19187" y="17577"/>
                  <a:pt x="19300" y="17509"/>
                  <a:pt x="19300" y="17555"/>
                </a:cubicBezTo>
                <a:cubicBezTo>
                  <a:pt x="19300" y="17601"/>
                  <a:pt x="19390" y="17514"/>
                  <a:pt x="19502" y="17365"/>
                </a:cubicBezTo>
                <a:cubicBezTo>
                  <a:pt x="19614" y="17216"/>
                  <a:pt x="19680" y="17051"/>
                  <a:pt x="19648" y="16996"/>
                </a:cubicBezTo>
                <a:cubicBezTo>
                  <a:pt x="19616" y="16942"/>
                  <a:pt x="19745" y="16789"/>
                  <a:pt x="19935" y="16654"/>
                </a:cubicBezTo>
                <a:cubicBezTo>
                  <a:pt x="20171" y="16486"/>
                  <a:pt x="20246" y="16373"/>
                  <a:pt x="20176" y="16300"/>
                </a:cubicBezTo>
                <a:cubicBezTo>
                  <a:pt x="20056" y="16174"/>
                  <a:pt x="20450" y="15409"/>
                  <a:pt x="20589" y="15499"/>
                </a:cubicBezTo>
                <a:cubicBezTo>
                  <a:pt x="20638" y="15530"/>
                  <a:pt x="20672" y="15450"/>
                  <a:pt x="20665" y="15320"/>
                </a:cubicBezTo>
                <a:cubicBezTo>
                  <a:pt x="20650" y="15044"/>
                  <a:pt x="20835" y="14513"/>
                  <a:pt x="20947" y="14513"/>
                </a:cubicBezTo>
                <a:cubicBezTo>
                  <a:pt x="20988" y="14513"/>
                  <a:pt x="21025" y="14384"/>
                  <a:pt x="21032" y="14228"/>
                </a:cubicBezTo>
                <a:cubicBezTo>
                  <a:pt x="21039" y="14072"/>
                  <a:pt x="21105" y="13808"/>
                  <a:pt x="21173" y="13638"/>
                </a:cubicBezTo>
                <a:cubicBezTo>
                  <a:pt x="21241" y="13468"/>
                  <a:pt x="21302" y="13259"/>
                  <a:pt x="21309" y="13174"/>
                </a:cubicBezTo>
                <a:cubicBezTo>
                  <a:pt x="21344" y="12747"/>
                  <a:pt x="21493" y="11773"/>
                  <a:pt x="21536" y="11698"/>
                </a:cubicBezTo>
                <a:cubicBezTo>
                  <a:pt x="21570" y="11636"/>
                  <a:pt x="21587" y="11450"/>
                  <a:pt x="21586" y="11191"/>
                </a:cubicBezTo>
                <a:cubicBezTo>
                  <a:pt x="21582" y="10416"/>
                  <a:pt x="21439" y="8986"/>
                  <a:pt x="21269" y="8323"/>
                </a:cubicBezTo>
                <a:cubicBezTo>
                  <a:pt x="21210" y="8095"/>
                  <a:pt x="21187" y="7865"/>
                  <a:pt x="21218" y="7812"/>
                </a:cubicBezTo>
                <a:cubicBezTo>
                  <a:pt x="21300" y="7674"/>
                  <a:pt x="21164" y="7182"/>
                  <a:pt x="21062" y="7248"/>
                </a:cubicBezTo>
                <a:cubicBezTo>
                  <a:pt x="20963" y="7312"/>
                  <a:pt x="20656" y="6593"/>
                  <a:pt x="20730" y="6467"/>
                </a:cubicBezTo>
                <a:cubicBezTo>
                  <a:pt x="20799" y="6350"/>
                  <a:pt x="20463" y="5641"/>
                  <a:pt x="20368" y="5703"/>
                </a:cubicBezTo>
                <a:cubicBezTo>
                  <a:pt x="20265" y="5769"/>
                  <a:pt x="20073" y="5385"/>
                  <a:pt x="20161" y="5292"/>
                </a:cubicBezTo>
                <a:cubicBezTo>
                  <a:pt x="20199" y="5252"/>
                  <a:pt x="20119" y="5129"/>
                  <a:pt x="19985" y="5023"/>
                </a:cubicBezTo>
                <a:cubicBezTo>
                  <a:pt x="19851" y="4917"/>
                  <a:pt x="19744" y="4746"/>
                  <a:pt x="19743" y="4643"/>
                </a:cubicBezTo>
                <a:cubicBezTo>
                  <a:pt x="19743" y="4540"/>
                  <a:pt x="19690" y="4459"/>
                  <a:pt x="19628" y="4459"/>
                </a:cubicBezTo>
                <a:cubicBezTo>
                  <a:pt x="19506" y="4458"/>
                  <a:pt x="19135" y="4008"/>
                  <a:pt x="19114" y="3836"/>
                </a:cubicBezTo>
                <a:cubicBezTo>
                  <a:pt x="19107" y="3780"/>
                  <a:pt x="19046" y="3732"/>
                  <a:pt x="18978" y="3731"/>
                </a:cubicBezTo>
                <a:cubicBezTo>
                  <a:pt x="18911" y="3730"/>
                  <a:pt x="18860" y="3649"/>
                  <a:pt x="18868" y="3552"/>
                </a:cubicBezTo>
                <a:cubicBezTo>
                  <a:pt x="18875" y="3454"/>
                  <a:pt x="18845" y="3403"/>
                  <a:pt x="18802" y="3431"/>
                </a:cubicBezTo>
                <a:cubicBezTo>
                  <a:pt x="18706" y="3493"/>
                  <a:pt x="18254" y="2939"/>
                  <a:pt x="18168" y="2655"/>
                </a:cubicBezTo>
                <a:cubicBezTo>
                  <a:pt x="18133" y="2542"/>
                  <a:pt x="18027" y="2437"/>
                  <a:pt x="17936" y="2429"/>
                </a:cubicBezTo>
                <a:cubicBezTo>
                  <a:pt x="17611" y="2398"/>
                  <a:pt x="17574" y="2388"/>
                  <a:pt x="17307" y="2202"/>
                </a:cubicBezTo>
                <a:cubicBezTo>
                  <a:pt x="17159" y="2099"/>
                  <a:pt x="17064" y="1966"/>
                  <a:pt x="17096" y="1912"/>
                </a:cubicBezTo>
                <a:cubicBezTo>
                  <a:pt x="17128" y="1858"/>
                  <a:pt x="17093" y="1828"/>
                  <a:pt x="17020" y="1844"/>
                </a:cubicBezTo>
                <a:cubicBezTo>
                  <a:pt x="16833" y="1883"/>
                  <a:pt x="16230" y="1527"/>
                  <a:pt x="16295" y="1416"/>
                </a:cubicBezTo>
                <a:cubicBezTo>
                  <a:pt x="16348" y="1326"/>
                  <a:pt x="15973" y="1147"/>
                  <a:pt x="15822" y="1190"/>
                </a:cubicBezTo>
                <a:cubicBezTo>
                  <a:pt x="15680" y="1230"/>
                  <a:pt x="15356" y="994"/>
                  <a:pt x="15414" y="894"/>
                </a:cubicBezTo>
                <a:cubicBezTo>
                  <a:pt x="15472" y="797"/>
                  <a:pt x="15440" y="789"/>
                  <a:pt x="14966" y="752"/>
                </a:cubicBezTo>
                <a:cubicBezTo>
                  <a:pt x="14831" y="742"/>
                  <a:pt x="14497" y="657"/>
                  <a:pt x="14226" y="562"/>
                </a:cubicBezTo>
                <a:cubicBezTo>
                  <a:pt x="13105" y="171"/>
                  <a:pt x="11715" y="-27"/>
                  <a:pt x="10436" y="3"/>
                </a:cubicBezTo>
                <a:close/>
              </a:path>
            </a:pathLst>
          </a:custGeom>
          <a:ln w="12700">
            <a:miter lim="400000"/>
          </a:ln>
        </p:spPr>
      </p:pic>
      <p:graphicFrame>
        <p:nvGraphicFramePr>
          <p:cNvPr id="183" name="Tabelle"/>
          <p:cNvGraphicFramePr/>
          <p:nvPr>
            <p:extLst>
              <p:ext uri="{D42A27DB-BD31-4B8C-83A1-F6EECF244321}">
                <p14:modId xmlns:p14="http://schemas.microsoft.com/office/powerpoint/2010/main" val="304323009"/>
              </p:ext>
            </p:extLst>
          </p:nvPr>
        </p:nvGraphicFramePr>
        <p:xfrm>
          <a:off x="925102" y="1989786"/>
          <a:ext cx="11154596" cy="527203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577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2984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5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Themen der 9. Jahrgangsstufe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Off val="16847"/>
                        <a:alpha val="521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50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Themen der 10. Jahrgangsstufe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Off val="16847"/>
                        <a:alpha val="5219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3530">
                <a:tc>
                  <a:txBody>
                    <a:bodyPr/>
                    <a:lstStyle/>
                    <a:p>
                      <a:pPr marL="259772" indent="-259772" algn="l">
                        <a:buSzPct val="80000"/>
                        <a:buBlip>
                          <a:blip r:embed="rId4"/>
                        </a:buBlip>
                        <a:defRPr sz="2500">
                          <a:latin typeface="Avenir Book"/>
                          <a:ea typeface="Avenir Book"/>
                          <a:cs typeface="Avenir Book"/>
                          <a:sym typeface="Avenir Book"/>
                        </a:defRPr>
                      </a:pPr>
                      <a:r>
                        <a:t> Klimawandel</a:t>
                      </a:r>
                    </a:p>
                    <a:p>
                      <a:pPr marL="259772" indent="-259772" algn="l">
                        <a:buSzPct val="80000"/>
                        <a:buBlip>
                          <a:blip r:embed="rId4"/>
                        </a:buBlip>
                        <a:defRPr sz="2500">
                          <a:latin typeface="Avenir Book"/>
                          <a:ea typeface="Avenir Book"/>
                          <a:cs typeface="Avenir Book"/>
                          <a:sym typeface="Avenir Book"/>
                        </a:defRPr>
                      </a:pPr>
                      <a:r>
                        <a:t> Plastikmüll</a:t>
                      </a:r>
                    </a:p>
                    <a:p>
                      <a:pPr marL="259772" indent="-259772" algn="l">
                        <a:buSzPct val="80000"/>
                        <a:buBlip>
                          <a:blip r:embed="rId4"/>
                        </a:buBlip>
                        <a:defRPr sz="2500">
                          <a:latin typeface="Avenir Book"/>
                          <a:ea typeface="Avenir Book"/>
                          <a:cs typeface="Avenir Book"/>
                          <a:sym typeface="Avenir Book"/>
                        </a:defRPr>
                      </a:pPr>
                      <a:r>
                        <a:t> Fair Trade</a:t>
                      </a:r>
                    </a:p>
                  </a:txBody>
                  <a:tcPr marL="50800" marR="50800" marT="50800" marB="5080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9772" indent="-259772" algn="l">
                        <a:buSzPct val="80000"/>
                        <a:buBlip>
                          <a:blip r:embed="rId4"/>
                        </a:buBlip>
                        <a:defRPr sz="2500">
                          <a:latin typeface="Avenir Book"/>
                          <a:ea typeface="Avenir Book"/>
                          <a:cs typeface="Avenir Book"/>
                          <a:sym typeface="Avenir Book"/>
                        </a:defRPr>
                      </a:pPr>
                      <a:r>
                        <a:rPr dirty="0"/>
                        <a:t> Entwicklungszusammenarbeit</a:t>
                      </a:r>
                    </a:p>
                    <a:p>
                      <a:pPr marL="259772" indent="-259772" algn="l">
                        <a:buSzPct val="80000"/>
                        <a:buBlip>
                          <a:blip r:embed="rId4"/>
                        </a:buBlip>
                        <a:defRPr sz="2500">
                          <a:latin typeface="Avenir Book"/>
                          <a:ea typeface="Avenir Book"/>
                          <a:cs typeface="Avenir Book"/>
                          <a:sym typeface="Avenir Book"/>
                        </a:defRPr>
                      </a:pPr>
                      <a:r>
                        <a:rPr dirty="0"/>
                        <a:t> Resscourcenverbrauch und Maßnahmen (z. B. Wasserverbrauch, Lebensmittel-verschwendung)</a:t>
                      </a:r>
                    </a:p>
                    <a:p>
                      <a:pPr marL="259772" indent="-259772" algn="l">
                        <a:buSzPct val="80000"/>
                        <a:buBlip>
                          <a:blip r:embed="rId4"/>
                        </a:buBlip>
                        <a:defRPr sz="2500">
                          <a:latin typeface="Avenir Book"/>
                          <a:ea typeface="Avenir Book"/>
                          <a:cs typeface="Avenir Book"/>
                          <a:sym typeface="Avenir Book"/>
                        </a:defRPr>
                      </a:pPr>
                      <a:r>
                        <a:rPr dirty="0"/>
                        <a:t> Migration und Flucht</a:t>
                      </a:r>
                    </a:p>
                  </a:txBody>
                  <a:tcPr marL="50800" marR="50800" marT="50800" marB="5080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5520">
                <a:tc gridSpan="2">
                  <a:txBody>
                    <a:bodyPr/>
                    <a:lstStyle/>
                    <a:p>
                      <a:pPr>
                        <a:defRPr sz="2500">
                          <a:latin typeface="Avenir Book"/>
                          <a:ea typeface="Avenir Book"/>
                          <a:cs typeface="Avenir Book"/>
                          <a:sym typeface="Avenir Book"/>
                        </a:defRPr>
                      </a:pPr>
                      <a:r>
                        <a:rPr dirty="0"/>
                        <a:t>→ </a:t>
                      </a:r>
                      <a:r>
                        <a:rPr dirty="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Aufbau:</a:t>
                      </a:r>
                      <a:r>
                        <a:rPr dirty="0"/>
                        <a:t> Erarbeitung des Themas, dann praktische Umsetzung </a:t>
                      </a:r>
                    </a:p>
                    <a:p>
                      <a:pPr>
                        <a:defRPr sz="2500">
                          <a:latin typeface="Avenir Book"/>
                          <a:ea typeface="Avenir Book"/>
                          <a:cs typeface="Avenir Book"/>
                          <a:sym typeface="Avenir Book"/>
                        </a:defRPr>
                      </a:pPr>
                      <a:endParaRPr dirty="0"/>
                    </a:p>
                    <a:p>
                      <a:pPr>
                        <a:defRPr sz="2500">
                          <a:latin typeface="Avenir Book"/>
                          <a:ea typeface="Avenir Book"/>
                          <a:cs typeface="Avenir Book"/>
                          <a:sym typeface="Avenir Book"/>
                        </a:defRPr>
                      </a:pPr>
                      <a:r>
                        <a:rPr dirty="0"/>
                        <a:t>→</a:t>
                      </a:r>
                      <a:r>
                        <a:rPr dirty="0">
                          <a:latin typeface="Avenir Heavy"/>
                          <a:ea typeface="Avenir Heavy"/>
                          <a:cs typeface="Avenir Heavy"/>
                          <a:sym typeface="Avenir Heavy"/>
                        </a:rPr>
                        <a:t> Kursarbeiten:</a:t>
                      </a:r>
                      <a:r>
                        <a:rPr dirty="0"/>
                        <a:t> 4 Arbeiten pro Schuljahr, 2 Arbeiten werden jeweils durch ein Projekt ersetzt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iff.-Kurs Erdkunde projektorientiert / Frau Werner (Wn) /2023-24"/>
          <p:cNvSpPr txBox="1"/>
          <p:nvPr/>
        </p:nvSpPr>
        <p:spPr>
          <a:xfrm>
            <a:off x="3326171" y="9171560"/>
            <a:ext cx="60589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Diff.-Kurs Erdkunde projektorientiert / Frau Werner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Wn</a:t>
            </a:r>
            <a:r>
              <a:t>) /2023-24</a:t>
            </a:r>
          </a:p>
        </p:txBody>
      </p:sp>
      <p:sp>
        <p:nvSpPr>
          <p:cNvPr id="186" name="Text"/>
          <p:cNvSpPr txBox="1"/>
          <p:nvPr/>
        </p:nvSpPr>
        <p:spPr>
          <a:xfrm>
            <a:off x="3541839" y="3685023"/>
            <a:ext cx="22707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  <a:hlinkClick r:id="rId2"/>
              </a:defRPr>
            </a:lvl1pPr>
          </a:lstStyle>
          <a:p>
            <a:r>
              <a:rPr>
                <a:hlinkClick r:id="rId2"/>
              </a:rPr>
              <a:t> </a:t>
            </a:r>
          </a:p>
        </p:txBody>
      </p:sp>
      <p:pic>
        <p:nvPicPr>
          <p:cNvPr id="188" name="Bildschirmfoto 2023-03-20 um 08.54.29.png" descr="Bildschirmfoto 2023-03-20 um 08.54.29.png"/>
          <p:cNvPicPr>
            <a:picLocks noChangeAspect="1"/>
          </p:cNvPicPr>
          <p:nvPr/>
        </p:nvPicPr>
        <p:blipFill>
          <a:blip r:embed="rId3"/>
          <a:srcRect l="7104" t="11620" r="6230" b="5709"/>
          <a:stretch>
            <a:fillRect/>
          </a:stretch>
        </p:blipFill>
        <p:spPr>
          <a:xfrm>
            <a:off x="195428" y="7955843"/>
            <a:ext cx="1701841" cy="1617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488" extrusionOk="0">
                <a:moveTo>
                  <a:pt x="10436" y="3"/>
                </a:moveTo>
                <a:cubicBezTo>
                  <a:pt x="10009" y="14"/>
                  <a:pt x="9594" y="47"/>
                  <a:pt x="9208" y="109"/>
                </a:cubicBezTo>
                <a:cubicBezTo>
                  <a:pt x="8071" y="292"/>
                  <a:pt x="6796" y="691"/>
                  <a:pt x="5991" y="1116"/>
                </a:cubicBezTo>
                <a:cubicBezTo>
                  <a:pt x="5682" y="1279"/>
                  <a:pt x="5357" y="1383"/>
                  <a:pt x="5271" y="1348"/>
                </a:cubicBezTo>
                <a:cubicBezTo>
                  <a:pt x="5169" y="1307"/>
                  <a:pt x="5122" y="1335"/>
                  <a:pt x="5140" y="1427"/>
                </a:cubicBezTo>
                <a:cubicBezTo>
                  <a:pt x="5156" y="1507"/>
                  <a:pt x="5100" y="1567"/>
                  <a:pt x="5004" y="1559"/>
                </a:cubicBezTo>
                <a:cubicBezTo>
                  <a:pt x="4912" y="1551"/>
                  <a:pt x="4842" y="1595"/>
                  <a:pt x="4853" y="1659"/>
                </a:cubicBezTo>
                <a:cubicBezTo>
                  <a:pt x="4865" y="1723"/>
                  <a:pt x="4796" y="1772"/>
                  <a:pt x="4702" y="1764"/>
                </a:cubicBezTo>
                <a:cubicBezTo>
                  <a:pt x="4608" y="1757"/>
                  <a:pt x="4558" y="1786"/>
                  <a:pt x="4586" y="1833"/>
                </a:cubicBezTo>
                <a:cubicBezTo>
                  <a:pt x="4614" y="1880"/>
                  <a:pt x="4545" y="1972"/>
                  <a:pt x="4435" y="2033"/>
                </a:cubicBezTo>
                <a:cubicBezTo>
                  <a:pt x="4326" y="2095"/>
                  <a:pt x="4235" y="2110"/>
                  <a:pt x="4234" y="2065"/>
                </a:cubicBezTo>
                <a:cubicBezTo>
                  <a:pt x="4233" y="2020"/>
                  <a:pt x="4190" y="2054"/>
                  <a:pt x="4138" y="2139"/>
                </a:cubicBezTo>
                <a:cubicBezTo>
                  <a:pt x="4087" y="2224"/>
                  <a:pt x="3998" y="2295"/>
                  <a:pt x="3942" y="2302"/>
                </a:cubicBezTo>
                <a:cubicBezTo>
                  <a:pt x="3886" y="2309"/>
                  <a:pt x="3804" y="2321"/>
                  <a:pt x="3756" y="2329"/>
                </a:cubicBezTo>
                <a:cubicBezTo>
                  <a:pt x="3708" y="2336"/>
                  <a:pt x="3645" y="2441"/>
                  <a:pt x="3615" y="2561"/>
                </a:cubicBezTo>
                <a:cubicBezTo>
                  <a:pt x="3585" y="2680"/>
                  <a:pt x="3519" y="2751"/>
                  <a:pt x="3469" y="2719"/>
                </a:cubicBezTo>
                <a:cubicBezTo>
                  <a:pt x="3352" y="2643"/>
                  <a:pt x="2254" y="3783"/>
                  <a:pt x="2326" y="3905"/>
                </a:cubicBezTo>
                <a:cubicBezTo>
                  <a:pt x="2356" y="3956"/>
                  <a:pt x="2307" y="4023"/>
                  <a:pt x="2221" y="4058"/>
                </a:cubicBezTo>
                <a:cubicBezTo>
                  <a:pt x="1995" y="4149"/>
                  <a:pt x="1286" y="5220"/>
                  <a:pt x="1345" y="5381"/>
                </a:cubicBezTo>
                <a:cubicBezTo>
                  <a:pt x="1372" y="5456"/>
                  <a:pt x="1305" y="5584"/>
                  <a:pt x="1194" y="5666"/>
                </a:cubicBezTo>
                <a:cubicBezTo>
                  <a:pt x="1082" y="5748"/>
                  <a:pt x="1012" y="5845"/>
                  <a:pt x="1043" y="5877"/>
                </a:cubicBezTo>
                <a:cubicBezTo>
                  <a:pt x="1116" y="5954"/>
                  <a:pt x="812" y="6573"/>
                  <a:pt x="700" y="6573"/>
                </a:cubicBezTo>
                <a:cubicBezTo>
                  <a:pt x="591" y="6573"/>
                  <a:pt x="379" y="7183"/>
                  <a:pt x="449" y="7300"/>
                </a:cubicBezTo>
                <a:cubicBezTo>
                  <a:pt x="494" y="7377"/>
                  <a:pt x="291" y="8308"/>
                  <a:pt x="131" y="8740"/>
                </a:cubicBezTo>
                <a:cubicBezTo>
                  <a:pt x="100" y="8825"/>
                  <a:pt x="80" y="8992"/>
                  <a:pt x="91" y="9114"/>
                </a:cubicBezTo>
                <a:cubicBezTo>
                  <a:pt x="102" y="9236"/>
                  <a:pt x="75" y="9360"/>
                  <a:pt x="31" y="9388"/>
                </a:cubicBezTo>
                <a:cubicBezTo>
                  <a:pt x="-13" y="9417"/>
                  <a:pt x="-9" y="10176"/>
                  <a:pt x="36" y="11075"/>
                </a:cubicBezTo>
                <a:cubicBezTo>
                  <a:pt x="80" y="11974"/>
                  <a:pt x="122" y="12875"/>
                  <a:pt x="131" y="13079"/>
                </a:cubicBezTo>
                <a:cubicBezTo>
                  <a:pt x="141" y="13283"/>
                  <a:pt x="213" y="13528"/>
                  <a:pt x="288" y="13622"/>
                </a:cubicBezTo>
                <a:cubicBezTo>
                  <a:pt x="362" y="13716"/>
                  <a:pt x="423" y="13909"/>
                  <a:pt x="423" y="14049"/>
                </a:cubicBezTo>
                <a:cubicBezTo>
                  <a:pt x="423" y="14190"/>
                  <a:pt x="480" y="14359"/>
                  <a:pt x="554" y="14423"/>
                </a:cubicBezTo>
                <a:cubicBezTo>
                  <a:pt x="629" y="14488"/>
                  <a:pt x="690" y="14626"/>
                  <a:pt x="690" y="14729"/>
                </a:cubicBezTo>
                <a:cubicBezTo>
                  <a:pt x="690" y="14832"/>
                  <a:pt x="734" y="14944"/>
                  <a:pt x="786" y="14977"/>
                </a:cubicBezTo>
                <a:cubicBezTo>
                  <a:pt x="838" y="15011"/>
                  <a:pt x="853" y="15106"/>
                  <a:pt x="821" y="15193"/>
                </a:cubicBezTo>
                <a:cubicBezTo>
                  <a:pt x="786" y="15288"/>
                  <a:pt x="852" y="15414"/>
                  <a:pt x="982" y="15510"/>
                </a:cubicBezTo>
                <a:cubicBezTo>
                  <a:pt x="1101" y="15597"/>
                  <a:pt x="1176" y="15730"/>
                  <a:pt x="1148" y="15805"/>
                </a:cubicBezTo>
                <a:cubicBezTo>
                  <a:pt x="1121" y="15879"/>
                  <a:pt x="1161" y="15968"/>
                  <a:pt x="1239" y="16000"/>
                </a:cubicBezTo>
                <a:cubicBezTo>
                  <a:pt x="1317" y="16031"/>
                  <a:pt x="1377" y="16093"/>
                  <a:pt x="1370" y="16137"/>
                </a:cubicBezTo>
                <a:cubicBezTo>
                  <a:pt x="1329" y="16395"/>
                  <a:pt x="1404" y="16562"/>
                  <a:pt x="1586" y="16611"/>
                </a:cubicBezTo>
                <a:cubicBezTo>
                  <a:pt x="1700" y="16643"/>
                  <a:pt x="1770" y="16714"/>
                  <a:pt x="1737" y="16770"/>
                </a:cubicBezTo>
                <a:cubicBezTo>
                  <a:pt x="1704" y="16825"/>
                  <a:pt x="1730" y="16888"/>
                  <a:pt x="1798" y="16912"/>
                </a:cubicBezTo>
                <a:cubicBezTo>
                  <a:pt x="1865" y="16936"/>
                  <a:pt x="1923" y="17026"/>
                  <a:pt x="1924" y="17112"/>
                </a:cubicBezTo>
                <a:cubicBezTo>
                  <a:pt x="1924" y="17331"/>
                  <a:pt x="2615" y="18111"/>
                  <a:pt x="2915" y="18230"/>
                </a:cubicBezTo>
                <a:cubicBezTo>
                  <a:pt x="3067" y="18290"/>
                  <a:pt x="3139" y="18379"/>
                  <a:pt x="3096" y="18452"/>
                </a:cubicBezTo>
                <a:cubicBezTo>
                  <a:pt x="3056" y="18520"/>
                  <a:pt x="3069" y="18542"/>
                  <a:pt x="3127" y="18504"/>
                </a:cubicBezTo>
                <a:cubicBezTo>
                  <a:pt x="3182" y="18468"/>
                  <a:pt x="3307" y="18529"/>
                  <a:pt x="3404" y="18641"/>
                </a:cubicBezTo>
                <a:cubicBezTo>
                  <a:pt x="3500" y="18753"/>
                  <a:pt x="3541" y="18847"/>
                  <a:pt x="3499" y="18847"/>
                </a:cubicBezTo>
                <a:cubicBezTo>
                  <a:pt x="3457" y="18847"/>
                  <a:pt x="3480" y="18917"/>
                  <a:pt x="3549" y="19005"/>
                </a:cubicBezTo>
                <a:cubicBezTo>
                  <a:pt x="3619" y="19093"/>
                  <a:pt x="3733" y="19143"/>
                  <a:pt x="3801" y="19116"/>
                </a:cubicBezTo>
                <a:cubicBezTo>
                  <a:pt x="3953" y="19055"/>
                  <a:pt x="4165" y="19298"/>
                  <a:pt x="4063" y="19416"/>
                </a:cubicBezTo>
                <a:cubicBezTo>
                  <a:pt x="4023" y="19463"/>
                  <a:pt x="4042" y="19467"/>
                  <a:pt x="4108" y="19427"/>
                </a:cubicBezTo>
                <a:cubicBezTo>
                  <a:pt x="4246" y="19344"/>
                  <a:pt x="4750" y="19652"/>
                  <a:pt x="4677" y="19775"/>
                </a:cubicBezTo>
                <a:cubicBezTo>
                  <a:pt x="4631" y="19854"/>
                  <a:pt x="4876" y="20013"/>
                  <a:pt x="5075" y="20033"/>
                </a:cubicBezTo>
                <a:cubicBezTo>
                  <a:pt x="5129" y="20039"/>
                  <a:pt x="5434" y="20170"/>
                  <a:pt x="5759" y="20329"/>
                </a:cubicBezTo>
                <a:cubicBezTo>
                  <a:pt x="6690" y="20782"/>
                  <a:pt x="8007" y="21217"/>
                  <a:pt x="8941" y="21378"/>
                </a:cubicBezTo>
                <a:cubicBezTo>
                  <a:pt x="10079" y="21573"/>
                  <a:pt x="12164" y="21502"/>
                  <a:pt x="13305" y="21230"/>
                </a:cubicBezTo>
                <a:cubicBezTo>
                  <a:pt x="13773" y="21119"/>
                  <a:pt x="14260" y="21054"/>
                  <a:pt x="14382" y="21088"/>
                </a:cubicBezTo>
                <a:cubicBezTo>
                  <a:pt x="14533" y="21129"/>
                  <a:pt x="14580" y="21109"/>
                  <a:pt x="14533" y="21030"/>
                </a:cubicBezTo>
                <a:cubicBezTo>
                  <a:pt x="14444" y="20879"/>
                  <a:pt x="15703" y="20277"/>
                  <a:pt x="15923" y="20365"/>
                </a:cubicBezTo>
                <a:cubicBezTo>
                  <a:pt x="16025" y="20406"/>
                  <a:pt x="16056" y="20390"/>
                  <a:pt x="16013" y="20318"/>
                </a:cubicBezTo>
                <a:cubicBezTo>
                  <a:pt x="15935" y="20186"/>
                  <a:pt x="16897" y="19604"/>
                  <a:pt x="17111" y="19654"/>
                </a:cubicBezTo>
                <a:cubicBezTo>
                  <a:pt x="17188" y="19672"/>
                  <a:pt x="17224" y="19641"/>
                  <a:pt x="17191" y="19585"/>
                </a:cubicBezTo>
                <a:cubicBezTo>
                  <a:pt x="17118" y="19460"/>
                  <a:pt x="17610" y="19035"/>
                  <a:pt x="17735" y="19116"/>
                </a:cubicBezTo>
                <a:cubicBezTo>
                  <a:pt x="17784" y="19148"/>
                  <a:pt x="17815" y="19126"/>
                  <a:pt x="17800" y="19074"/>
                </a:cubicBezTo>
                <a:cubicBezTo>
                  <a:pt x="17761" y="18935"/>
                  <a:pt x="18764" y="18015"/>
                  <a:pt x="18857" y="18104"/>
                </a:cubicBezTo>
                <a:cubicBezTo>
                  <a:pt x="18901" y="18144"/>
                  <a:pt x="18907" y="18124"/>
                  <a:pt x="18873" y="18061"/>
                </a:cubicBezTo>
                <a:cubicBezTo>
                  <a:pt x="18839" y="17999"/>
                  <a:pt x="18920" y="17840"/>
                  <a:pt x="19054" y="17708"/>
                </a:cubicBezTo>
                <a:cubicBezTo>
                  <a:pt x="19187" y="17577"/>
                  <a:pt x="19300" y="17509"/>
                  <a:pt x="19300" y="17555"/>
                </a:cubicBezTo>
                <a:cubicBezTo>
                  <a:pt x="19300" y="17601"/>
                  <a:pt x="19390" y="17514"/>
                  <a:pt x="19502" y="17365"/>
                </a:cubicBezTo>
                <a:cubicBezTo>
                  <a:pt x="19614" y="17216"/>
                  <a:pt x="19680" y="17051"/>
                  <a:pt x="19648" y="16996"/>
                </a:cubicBezTo>
                <a:cubicBezTo>
                  <a:pt x="19616" y="16942"/>
                  <a:pt x="19745" y="16789"/>
                  <a:pt x="19935" y="16654"/>
                </a:cubicBezTo>
                <a:cubicBezTo>
                  <a:pt x="20171" y="16486"/>
                  <a:pt x="20246" y="16373"/>
                  <a:pt x="20176" y="16300"/>
                </a:cubicBezTo>
                <a:cubicBezTo>
                  <a:pt x="20056" y="16174"/>
                  <a:pt x="20450" y="15409"/>
                  <a:pt x="20589" y="15499"/>
                </a:cubicBezTo>
                <a:cubicBezTo>
                  <a:pt x="20638" y="15530"/>
                  <a:pt x="20672" y="15450"/>
                  <a:pt x="20665" y="15320"/>
                </a:cubicBezTo>
                <a:cubicBezTo>
                  <a:pt x="20650" y="15044"/>
                  <a:pt x="20835" y="14513"/>
                  <a:pt x="20947" y="14513"/>
                </a:cubicBezTo>
                <a:cubicBezTo>
                  <a:pt x="20988" y="14513"/>
                  <a:pt x="21025" y="14384"/>
                  <a:pt x="21032" y="14228"/>
                </a:cubicBezTo>
                <a:cubicBezTo>
                  <a:pt x="21039" y="14072"/>
                  <a:pt x="21105" y="13808"/>
                  <a:pt x="21173" y="13638"/>
                </a:cubicBezTo>
                <a:cubicBezTo>
                  <a:pt x="21241" y="13468"/>
                  <a:pt x="21302" y="13259"/>
                  <a:pt x="21309" y="13174"/>
                </a:cubicBezTo>
                <a:cubicBezTo>
                  <a:pt x="21344" y="12747"/>
                  <a:pt x="21493" y="11773"/>
                  <a:pt x="21536" y="11698"/>
                </a:cubicBezTo>
                <a:cubicBezTo>
                  <a:pt x="21570" y="11636"/>
                  <a:pt x="21587" y="11450"/>
                  <a:pt x="21586" y="11191"/>
                </a:cubicBezTo>
                <a:cubicBezTo>
                  <a:pt x="21582" y="10416"/>
                  <a:pt x="21439" y="8986"/>
                  <a:pt x="21269" y="8323"/>
                </a:cubicBezTo>
                <a:cubicBezTo>
                  <a:pt x="21210" y="8095"/>
                  <a:pt x="21187" y="7865"/>
                  <a:pt x="21218" y="7812"/>
                </a:cubicBezTo>
                <a:cubicBezTo>
                  <a:pt x="21300" y="7674"/>
                  <a:pt x="21164" y="7182"/>
                  <a:pt x="21062" y="7248"/>
                </a:cubicBezTo>
                <a:cubicBezTo>
                  <a:pt x="20963" y="7312"/>
                  <a:pt x="20656" y="6593"/>
                  <a:pt x="20730" y="6467"/>
                </a:cubicBezTo>
                <a:cubicBezTo>
                  <a:pt x="20799" y="6350"/>
                  <a:pt x="20463" y="5641"/>
                  <a:pt x="20368" y="5703"/>
                </a:cubicBezTo>
                <a:cubicBezTo>
                  <a:pt x="20265" y="5769"/>
                  <a:pt x="20073" y="5385"/>
                  <a:pt x="20161" y="5292"/>
                </a:cubicBezTo>
                <a:cubicBezTo>
                  <a:pt x="20199" y="5252"/>
                  <a:pt x="20119" y="5129"/>
                  <a:pt x="19985" y="5023"/>
                </a:cubicBezTo>
                <a:cubicBezTo>
                  <a:pt x="19851" y="4917"/>
                  <a:pt x="19744" y="4746"/>
                  <a:pt x="19743" y="4643"/>
                </a:cubicBezTo>
                <a:cubicBezTo>
                  <a:pt x="19743" y="4540"/>
                  <a:pt x="19690" y="4459"/>
                  <a:pt x="19628" y="4459"/>
                </a:cubicBezTo>
                <a:cubicBezTo>
                  <a:pt x="19506" y="4458"/>
                  <a:pt x="19135" y="4008"/>
                  <a:pt x="19114" y="3836"/>
                </a:cubicBezTo>
                <a:cubicBezTo>
                  <a:pt x="19107" y="3780"/>
                  <a:pt x="19046" y="3732"/>
                  <a:pt x="18978" y="3731"/>
                </a:cubicBezTo>
                <a:cubicBezTo>
                  <a:pt x="18911" y="3730"/>
                  <a:pt x="18860" y="3649"/>
                  <a:pt x="18868" y="3552"/>
                </a:cubicBezTo>
                <a:cubicBezTo>
                  <a:pt x="18875" y="3454"/>
                  <a:pt x="18845" y="3403"/>
                  <a:pt x="18802" y="3431"/>
                </a:cubicBezTo>
                <a:cubicBezTo>
                  <a:pt x="18706" y="3493"/>
                  <a:pt x="18254" y="2939"/>
                  <a:pt x="18168" y="2655"/>
                </a:cubicBezTo>
                <a:cubicBezTo>
                  <a:pt x="18133" y="2542"/>
                  <a:pt x="18027" y="2437"/>
                  <a:pt x="17936" y="2429"/>
                </a:cubicBezTo>
                <a:cubicBezTo>
                  <a:pt x="17611" y="2398"/>
                  <a:pt x="17574" y="2388"/>
                  <a:pt x="17307" y="2202"/>
                </a:cubicBezTo>
                <a:cubicBezTo>
                  <a:pt x="17159" y="2099"/>
                  <a:pt x="17064" y="1966"/>
                  <a:pt x="17096" y="1912"/>
                </a:cubicBezTo>
                <a:cubicBezTo>
                  <a:pt x="17128" y="1858"/>
                  <a:pt x="17093" y="1828"/>
                  <a:pt x="17020" y="1844"/>
                </a:cubicBezTo>
                <a:cubicBezTo>
                  <a:pt x="16833" y="1883"/>
                  <a:pt x="16230" y="1527"/>
                  <a:pt x="16295" y="1416"/>
                </a:cubicBezTo>
                <a:cubicBezTo>
                  <a:pt x="16348" y="1326"/>
                  <a:pt x="15973" y="1147"/>
                  <a:pt x="15822" y="1190"/>
                </a:cubicBezTo>
                <a:cubicBezTo>
                  <a:pt x="15680" y="1230"/>
                  <a:pt x="15356" y="994"/>
                  <a:pt x="15414" y="894"/>
                </a:cubicBezTo>
                <a:cubicBezTo>
                  <a:pt x="15472" y="797"/>
                  <a:pt x="15440" y="789"/>
                  <a:pt x="14966" y="752"/>
                </a:cubicBezTo>
                <a:cubicBezTo>
                  <a:pt x="14831" y="742"/>
                  <a:pt x="14497" y="657"/>
                  <a:pt x="14226" y="562"/>
                </a:cubicBezTo>
                <a:cubicBezTo>
                  <a:pt x="13105" y="171"/>
                  <a:pt x="11715" y="-27"/>
                  <a:pt x="10436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9" name="9.1 Thema und Projektphase"/>
          <p:cNvSpPr txBox="1"/>
          <p:nvPr/>
        </p:nvSpPr>
        <p:spPr>
          <a:xfrm>
            <a:off x="813419" y="1354258"/>
            <a:ext cx="5214367" cy="622301"/>
          </a:xfrm>
          <a:prstGeom prst="rect">
            <a:avLst/>
          </a:prstGeom>
          <a:solidFill>
            <a:schemeClr val="accent1">
              <a:lumOff val="16847"/>
              <a:alpha val="510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9.1 Thema und Projektphase</a:t>
            </a:r>
          </a:p>
        </p:txBody>
      </p:sp>
      <p:sp>
        <p:nvSpPr>
          <p:cNvPr id="190" name="Klimawandel…"/>
          <p:cNvSpPr txBox="1"/>
          <p:nvPr/>
        </p:nvSpPr>
        <p:spPr>
          <a:xfrm>
            <a:off x="843296" y="2378710"/>
            <a:ext cx="5154613" cy="467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9381" indent="-249381" defTabSz="584200">
              <a:lnSpc>
                <a:spcPct val="120000"/>
              </a:lnSpc>
              <a:spcBef>
                <a:spcPts val="0"/>
              </a:spcBef>
              <a:buSzPct val="80000"/>
              <a:buBlip>
                <a:blip r:embed="rId4"/>
              </a:buBlip>
              <a:defRPr sz="2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 Klimawandel</a:t>
            </a:r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→ Freies Projekt zum Thema Klimawandel</a:t>
            </a:r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Beispiele:</a:t>
            </a:r>
          </a:p>
          <a:p>
            <a:pPr marL="317500" indent="-317500" defTabSz="584200">
              <a:lnSpc>
                <a:spcPct val="120000"/>
              </a:lnSpc>
              <a:spcBef>
                <a:spcPts val="0"/>
              </a:spcBef>
              <a:buSzPct val="123000"/>
              <a:buChar char="-"/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selbst erstellte Videos</a:t>
            </a:r>
          </a:p>
          <a:p>
            <a:pPr marL="317500" indent="-317500" defTabSz="584200">
              <a:lnSpc>
                <a:spcPct val="120000"/>
              </a:lnSpc>
              <a:spcBef>
                <a:spcPts val="0"/>
              </a:spcBef>
              <a:buSzPct val="123000"/>
              <a:buChar char="-"/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Unterrichtseinheit in der Klasse 5 erstellen und durchführen</a:t>
            </a:r>
          </a:p>
          <a:p>
            <a:pPr marL="317500" indent="-317500" defTabSz="584200">
              <a:lnSpc>
                <a:spcPct val="120000"/>
              </a:lnSpc>
              <a:spcBef>
                <a:spcPts val="0"/>
              </a:spcBef>
              <a:buSzPct val="123000"/>
              <a:buChar char="-"/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Infoplakate erstellen</a:t>
            </a:r>
          </a:p>
        </p:txBody>
      </p:sp>
      <p:pic>
        <p:nvPicPr>
          <p:cNvPr id="191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284" y="1339651"/>
            <a:ext cx="6528969" cy="3332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051" y="4718051"/>
            <a:ext cx="6457435" cy="44078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- Konkretisierung der Themen -">
            <a:extLst>
              <a:ext uri="{FF2B5EF4-FFF2-40B4-BE49-F238E27FC236}">
                <a16:creationId xmlns:a16="http://schemas.microsoft.com/office/drawing/2014/main" id="{799CD218-7358-ACFC-DEE5-FECE5CDD0A93}"/>
              </a:ext>
            </a:extLst>
          </p:cNvPr>
          <p:cNvSpPr txBox="1"/>
          <p:nvPr/>
        </p:nvSpPr>
        <p:spPr>
          <a:xfrm>
            <a:off x="3665283" y="136800"/>
            <a:ext cx="56742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- </a:t>
            </a:r>
            <a:r>
              <a:rPr dirty="0" err="1"/>
              <a:t>Konkretisierung</a:t>
            </a:r>
            <a:r>
              <a:rPr dirty="0"/>
              <a:t> der </a:t>
            </a:r>
            <a:r>
              <a:rPr dirty="0" err="1"/>
              <a:t>Themen</a:t>
            </a:r>
            <a:r>
              <a:rPr dirty="0"/>
              <a:t> -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Diff.-Kurs Erdkunde projektorientiert / Frau Werner (Wn) /2023-24"/>
          <p:cNvSpPr txBox="1"/>
          <p:nvPr/>
        </p:nvSpPr>
        <p:spPr>
          <a:xfrm>
            <a:off x="3326171" y="9171560"/>
            <a:ext cx="60589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Diff.-Kurs Erdkunde projektorientiert / Frau Werner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Wn</a:t>
            </a:r>
            <a:r>
              <a:t>) /2023-24</a:t>
            </a:r>
          </a:p>
        </p:txBody>
      </p:sp>
      <p:sp>
        <p:nvSpPr>
          <p:cNvPr id="195" name="Text"/>
          <p:cNvSpPr txBox="1"/>
          <p:nvPr/>
        </p:nvSpPr>
        <p:spPr>
          <a:xfrm>
            <a:off x="3541839" y="3685023"/>
            <a:ext cx="22707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  <a:hlinkClick r:id="rId2"/>
              </a:defRPr>
            </a:lvl1pPr>
          </a:lstStyle>
          <a:p>
            <a:r>
              <a:rPr>
                <a:hlinkClick r:id="rId2"/>
              </a:rPr>
              <a:t> </a:t>
            </a:r>
          </a:p>
        </p:txBody>
      </p:sp>
      <p:pic>
        <p:nvPicPr>
          <p:cNvPr id="197" name="Bildschirmfoto 2023-03-20 um 08.54.29.png" descr="Bildschirmfoto 2023-03-20 um 08.54.29.png"/>
          <p:cNvPicPr>
            <a:picLocks noChangeAspect="1"/>
          </p:cNvPicPr>
          <p:nvPr/>
        </p:nvPicPr>
        <p:blipFill>
          <a:blip r:embed="rId3"/>
          <a:srcRect l="7104" t="11620" r="6230" b="5709"/>
          <a:stretch>
            <a:fillRect/>
          </a:stretch>
        </p:blipFill>
        <p:spPr>
          <a:xfrm>
            <a:off x="195428" y="7955843"/>
            <a:ext cx="1701841" cy="1617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488" extrusionOk="0">
                <a:moveTo>
                  <a:pt x="10436" y="3"/>
                </a:moveTo>
                <a:cubicBezTo>
                  <a:pt x="10009" y="14"/>
                  <a:pt x="9594" y="47"/>
                  <a:pt x="9208" y="109"/>
                </a:cubicBezTo>
                <a:cubicBezTo>
                  <a:pt x="8071" y="292"/>
                  <a:pt x="6796" y="691"/>
                  <a:pt x="5991" y="1116"/>
                </a:cubicBezTo>
                <a:cubicBezTo>
                  <a:pt x="5682" y="1279"/>
                  <a:pt x="5357" y="1383"/>
                  <a:pt x="5271" y="1348"/>
                </a:cubicBezTo>
                <a:cubicBezTo>
                  <a:pt x="5169" y="1307"/>
                  <a:pt x="5122" y="1335"/>
                  <a:pt x="5140" y="1427"/>
                </a:cubicBezTo>
                <a:cubicBezTo>
                  <a:pt x="5156" y="1507"/>
                  <a:pt x="5100" y="1567"/>
                  <a:pt x="5004" y="1559"/>
                </a:cubicBezTo>
                <a:cubicBezTo>
                  <a:pt x="4912" y="1551"/>
                  <a:pt x="4842" y="1595"/>
                  <a:pt x="4853" y="1659"/>
                </a:cubicBezTo>
                <a:cubicBezTo>
                  <a:pt x="4865" y="1723"/>
                  <a:pt x="4796" y="1772"/>
                  <a:pt x="4702" y="1764"/>
                </a:cubicBezTo>
                <a:cubicBezTo>
                  <a:pt x="4608" y="1757"/>
                  <a:pt x="4558" y="1786"/>
                  <a:pt x="4586" y="1833"/>
                </a:cubicBezTo>
                <a:cubicBezTo>
                  <a:pt x="4614" y="1880"/>
                  <a:pt x="4545" y="1972"/>
                  <a:pt x="4435" y="2033"/>
                </a:cubicBezTo>
                <a:cubicBezTo>
                  <a:pt x="4326" y="2095"/>
                  <a:pt x="4235" y="2110"/>
                  <a:pt x="4234" y="2065"/>
                </a:cubicBezTo>
                <a:cubicBezTo>
                  <a:pt x="4233" y="2020"/>
                  <a:pt x="4190" y="2054"/>
                  <a:pt x="4138" y="2139"/>
                </a:cubicBezTo>
                <a:cubicBezTo>
                  <a:pt x="4087" y="2224"/>
                  <a:pt x="3998" y="2295"/>
                  <a:pt x="3942" y="2302"/>
                </a:cubicBezTo>
                <a:cubicBezTo>
                  <a:pt x="3886" y="2309"/>
                  <a:pt x="3804" y="2321"/>
                  <a:pt x="3756" y="2329"/>
                </a:cubicBezTo>
                <a:cubicBezTo>
                  <a:pt x="3708" y="2336"/>
                  <a:pt x="3645" y="2441"/>
                  <a:pt x="3615" y="2561"/>
                </a:cubicBezTo>
                <a:cubicBezTo>
                  <a:pt x="3585" y="2680"/>
                  <a:pt x="3519" y="2751"/>
                  <a:pt x="3469" y="2719"/>
                </a:cubicBezTo>
                <a:cubicBezTo>
                  <a:pt x="3352" y="2643"/>
                  <a:pt x="2254" y="3783"/>
                  <a:pt x="2326" y="3905"/>
                </a:cubicBezTo>
                <a:cubicBezTo>
                  <a:pt x="2356" y="3956"/>
                  <a:pt x="2307" y="4023"/>
                  <a:pt x="2221" y="4058"/>
                </a:cubicBezTo>
                <a:cubicBezTo>
                  <a:pt x="1995" y="4149"/>
                  <a:pt x="1286" y="5220"/>
                  <a:pt x="1345" y="5381"/>
                </a:cubicBezTo>
                <a:cubicBezTo>
                  <a:pt x="1372" y="5456"/>
                  <a:pt x="1305" y="5584"/>
                  <a:pt x="1194" y="5666"/>
                </a:cubicBezTo>
                <a:cubicBezTo>
                  <a:pt x="1082" y="5748"/>
                  <a:pt x="1012" y="5845"/>
                  <a:pt x="1043" y="5877"/>
                </a:cubicBezTo>
                <a:cubicBezTo>
                  <a:pt x="1116" y="5954"/>
                  <a:pt x="812" y="6573"/>
                  <a:pt x="700" y="6573"/>
                </a:cubicBezTo>
                <a:cubicBezTo>
                  <a:pt x="591" y="6573"/>
                  <a:pt x="379" y="7183"/>
                  <a:pt x="449" y="7300"/>
                </a:cubicBezTo>
                <a:cubicBezTo>
                  <a:pt x="494" y="7377"/>
                  <a:pt x="291" y="8308"/>
                  <a:pt x="131" y="8740"/>
                </a:cubicBezTo>
                <a:cubicBezTo>
                  <a:pt x="100" y="8825"/>
                  <a:pt x="80" y="8992"/>
                  <a:pt x="91" y="9114"/>
                </a:cubicBezTo>
                <a:cubicBezTo>
                  <a:pt x="102" y="9236"/>
                  <a:pt x="75" y="9360"/>
                  <a:pt x="31" y="9388"/>
                </a:cubicBezTo>
                <a:cubicBezTo>
                  <a:pt x="-13" y="9417"/>
                  <a:pt x="-9" y="10176"/>
                  <a:pt x="36" y="11075"/>
                </a:cubicBezTo>
                <a:cubicBezTo>
                  <a:pt x="80" y="11974"/>
                  <a:pt x="122" y="12875"/>
                  <a:pt x="131" y="13079"/>
                </a:cubicBezTo>
                <a:cubicBezTo>
                  <a:pt x="141" y="13283"/>
                  <a:pt x="213" y="13528"/>
                  <a:pt x="288" y="13622"/>
                </a:cubicBezTo>
                <a:cubicBezTo>
                  <a:pt x="362" y="13716"/>
                  <a:pt x="423" y="13909"/>
                  <a:pt x="423" y="14049"/>
                </a:cubicBezTo>
                <a:cubicBezTo>
                  <a:pt x="423" y="14190"/>
                  <a:pt x="480" y="14359"/>
                  <a:pt x="554" y="14423"/>
                </a:cubicBezTo>
                <a:cubicBezTo>
                  <a:pt x="629" y="14488"/>
                  <a:pt x="690" y="14626"/>
                  <a:pt x="690" y="14729"/>
                </a:cubicBezTo>
                <a:cubicBezTo>
                  <a:pt x="690" y="14832"/>
                  <a:pt x="734" y="14944"/>
                  <a:pt x="786" y="14977"/>
                </a:cubicBezTo>
                <a:cubicBezTo>
                  <a:pt x="838" y="15011"/>
                  <a:pt x="853" y="15106"/>
                  <a:pt x="821" y="15193"/>
                </a:cubicBezTo>
                <a:cubicBezTo>
                  <a:pt x="786" y="15288"/>
                  <a:pt x="852" y="15414"/>
                  <a:pt x="982" y="15510"/>
                </a:cubicBezTo>
                <a:cubicBezTo>
                  <a:pt x="1101" y="15597"/>
                  <a:pt x="1176" y="15730"/>
                  <a:pt x="1148" y="15805"/>
                </a:cubicBezTo>
                <a:cubicBezTo>
                  <a:pt x="1121" y="15879"/>
                  <a:pt x="1161" y="15968"/>
                  <a:pt x="1239" y="16000"/>
                </a:cubicBezTo>
                <a:cubicBezTo>
                  <a:pt x="1317" y="16031"/>
                  <a:pt x="1377" y="16093"/>
                  <a:pt x="1370" y="16137"/>
                </a:cubicBezTo>
                <a:cubicBezTo>
                  <a:pt x="1329" y="16395"/>
                  <a:pt x="1404" y="16562"/>
                  <a:pt x="1586" y="16611"/>
                </a:cubicBezTo>
                <a:cubicBezTo>
                  <a:pt x="1700" y="16643"/>
                  <a:pt x="1770" y="16714"/>
                  <a:pt x="1737" y="16770"/>
                </a:cubicBezTo>
                <a:cubicBezTo>
                  <a:pt x="1704" y="16825"/>
                  <a:pt x="1730" y="16888"/>
                  <a:pt x="1798" y="16912"/>
                </a:cubicBezTo>
                <a:cubicBezTo>
                  <a:pt x="1865" y="16936"/>
                  <a:pt x="1923" y="17026"/>
                  <a:pt x="1924" y="17112"/>
                </a:cubicBezTo>
                <a:cubicBezTo>
                  <a:pt x="1924" y="17331"/>
                  <a:pt x="2615" y="18111"/>
                  <a:pt x="2915" y="18230"/>
                </a:cubicBezTo>
                <a:cubicBezTo>
                  <a:pt x="3067" y="18290"/>
                  <a:pt x="3139" y="18379"/>
                  <a:pt x="3096" y="18452"/>
                </a:cubicBezTo>
                <a:cubicBezTo>
                  <a:pt x="3056" y="18520"/>
                  <a:pt x="3069" y="18542"/>
                  <a:pt x="3127" y="18504"/>
                </a:cubicBezTo>
                <a:cubicBezTo>
                  <a:pt x="3182" y="18468"/>
                  <a:pt x="3307" y="18529"/>
                  <a:pt x="3404" y="18641"/>
                </a:cubicBezTo>
                <a:cubicBezTo>
                  <a:pt x="3500" y="18753"/>
                  <a:pt x="3541" y="18847"/>
                  <a:pt x="3499" y="18847"/>
                </a:cubicBezTo>
                <a:cubicBezTo>
                  <a:pt x="3457" y="18847"/>
                  <a:pt x="3480" y="18917"/>
                  <a:pt x="3549" y="19005"/>
                </a:cubicBezTo>
                <a:cubicBezTo>
                  <a:pt x="3619" y="19093"/>
                  <a:pt x="3733" y="19143"/>
                  <a:pt x="3801" y="19116"/>
                </a:cubicBezTo>
                <a:cubicBezTo>
                  <a:pt x="3953" y="19055"/>
                  <a:pt x="4165" y="19298"/>
                  <a:pt x="4063" y="19416"/>
                </a:cubicBezTo>
                <a:cubicBezTo>
                  <a:pt x="4023" y="19463"/>
                  <a:pt x="4042" y="19467"/>
                  <a:pt x="4108" y="19427"/>
                </a:cubicBezTo>
                <a:cubicBezTo>
                  <a:pt x="4246" y="19344"/>
                  <a:pt x="4750" y="19652"/>
                  <a:pt x="4677" y="19775"/>
                </a:cubicBezTo>
                <a:cubicBezTo>
                  <a:pt x="4631" y="19854"/>
                  <a:pt x="4876" y="20013"/>
                  <a:pt x="5075" y="20033"/>
                </a:cubicBezTo>
                <a:cubicBezTo>
                  <a:pt x="5129" y="20039"/>
                  <a:pt x="5434" y="20170"/>
                  <a:pt x="5759" y="20329"/>
                </a:cubicBezTo>
                <a:cubicBezTo>
                  <a:pt x="6690" y="20782"/>
                  <a:pt x="8007" y="21217"/>
                  <a:pt x="8941" y="21378"/>
                </a:cubicBezTo>
                <a:cubicBezTo>
                  <a:pt x="10079" y="21573"/>
                  <a:pt x="12164" y="21502"/>
                  <a:pt x="13305" y="21230"/>
                </a:cubicBezTo>
                <a:cubicBezTo>
                  <a:pt x="13773" y="21119"/>
                  <a:pt x="14260" y="21054"/>
                  <a:pt x="14382" y="21088"/>
                </a:cubicBezTo>
                <a:cubicBezTo>
                  <a:pt x="14533" y="21129"/>
                  <a:pt x="14580" y="21109"/>
                  <a:pt x="14533" y="21030"/>
                </a:cubicBezTo>
                <a:cubicBezTo>
                  <a:pt x="14444" y="20879"/>
                  <a:pt x="15703" y="20277"/>
                  <a:pt x="15923" y="20365"/>
                </a:cubicBezTo>
                <a:cubicBezTo>
                  <a:pt x="16025" y="20406"/>
                  <a:pt x="16056" y="20390"/>
                  <a:pt x="16013" y="20318"/>
                </a:cubicBezTo>
                <a:cubicBezTo>
                  <a:pt x="15935" y="20186"/>
                  <a:pt x="16897" y="19604"/>
                  <a:pt x="17111" y="19654"/>
                </a:cubicBezTo>
                <a:cubicBezTo>
                  <a:pt x="17188" y="19672"/>
                  <a:pt x="17224" y="19641"/>
                  <a:pt x="17191" y="19585"/>
                </a:cubicBezTo>
                <a:cubicBezTo>
                  <a:pt x="17118" y="19460"/>
                  <a:pt x="17610" y="19035"/>
                  <a:pt x="17735" y="19116"/>
                </a:cubicBezTo>
                <a:cubicBezTo>
                  <a:pt x="17784" y="19148"/>
                  <a:pt x="17815" y="19126"/>
                  <a:pt x="17800" y="19074"/>
                </a:cubicBezTo>
                <a:cubicBezTo>
                  <a:pt x="17761" y="18935"/>
                  <a:pt x="18764" y="18015"/>
                  <a:pt x="18857" y="18104"/>
                </a:cubicBezTo>
                <a:cubicBezTo>
                  <a:pt x="18901" y="18144"/>
                  <a:pt x="18907" y="18124"/>
                  <a:pt x="18873" y="18061"/>
                </a:cubicBezTo>
                <a:cubicBezTo>
                  <a:pt x="18839" y="17999"/>
                  <a:pt x="18920" y="17840"/>
                  <a:pt x="19054" y="17708"/>
                </a:cubicBezTo>
                <a:cubicBezTo>
                  <a:pt x="19187" y="17577"/>
                  <a:pt x="19300" y="17509"/>
                  <a:pt x="19300" y="17555"/>
                </a:cubicBezTo>
                <a:cubicBezTo>
                  <a:pt x="19300" y="17601"/>
                  <a:pt x="19390" y="17514"/>
                  <a:pt x="19502" y="17365"/>
                </a:cubicBezTo>
                <a:cubicBezTo>
                  <a:pt x="19614" y="17216"/>
                  <a:pt x="19680" y="17051"/>
                  <a:pt x="19648" y="16996"/>
                </a:cubicBezTo>
                <a:cubicBezTo>
                  <a:pt x="19616" y="16942"/>
                  <a:pt x="19745" y="16789"/>
                  <a:pt x="19935" y="16654"/>
                </a:cubicBezTo>
                <a:cubicBezTo>
                  <a:pt x="20171" y="16486"/>
                  <a:pt x="20246" y="16373"/>
                  <a:pt x="20176" y="16300"/>
                </a:cubicBezTo>
                <a:cubicBezTo>
                  <a:pt x="20056" y="16174"/>
                  <a:pt x="20450" y="15409"/>
                  <a:pt x="20589" y="15499"/>
                </a:cubicBezTo>
                <a:cubicBezTo>
                  <a:pt x="20638" y="15530"/>
                  <a:pt x="20672" y="15450"/>
                  <a:pt x="20665" y="15320"/>
                </a:cubicBezTo>
                <a:cubicBezTo>
                  <a:pt x="20650" y="15044"/>
                  <a:pt x="20835" y="14513"/>
                  <a:pt x="20947" y="14513"/>
                </a:cubicBezTo>
                <a:cubicBezTo>
                  <a:pt x="20988" y="14513"/>
                  <a:pt x="21025" y="14384"/>
                  <a:pt x="21032" y="14228"/>
                </a:cubicBezTo>
                <a:cubicBezTo>
                  <a:pt x="21039" y="14072"/>
                  <a:pt x="21105" y="13808"/>
                  <a:pt x="21173" y="13638"/>
                </a:cubicBezTo>
                <a:cubicBezTo>
                  <a:pt x="21241" y="13468"/>
                  <a:pt x="21302" y="13259"/>
                  <a:pt x="21309" y="13174"/>
                </a:cubicBezTo>
                <a:cubicBezTo>
                  <a:pt x="21344" y="12747"/>
                  <a:pt x="21493" y="11773"/>
                  <a:pt x="21536" y="11698"/>
                </a:cubicBezTo>
                <a:cubicBezTo>
                  <a:pt x="21570" y="11636"/>
                  <a:pt x="21587" y="11450"/>
                  <a:pt x="21586" y="11191"/>
                </a:cubicBezTo>
                <a:cubicBezTo>
                  <a:pt x="21582" y="10416"/>
                  <a:pt x="21439" y="8986"/>
                  <a:pt x="21269" y="8323"/>
                </a:cubicBezTo>
                <a:cubicBezTo>
                  <a:pt x="21210" y="8095"/>
                  <a:pt x="21187" y="7865"/>
                  <a:pt x="21218" y="7812"/>
                </a:cubicBezTo>
                <a:cubicBezTo>
                  <a:pt x="21300" y="7674"/>
                  <a:pt x="21164" y="7182"/>
                  <a:pt x="21062" y="7248"/>
                </a:cubicBezTo>
                <a:cubicBezTo>
                  <a:pt x="20963" y="7312"/>
                  <a:pt x="20656" y="6593"/>
                  <a:pt x="20730" y="6467"/>
                </a:cubicBezTo>
                <a:cubicBezTo>
                  <a:pt x="20799" y="6350"/>
                  <a:pt x="20463" y="5641"/>
                  <a:pt x="20368" y="5703"/>
                </a:cubicBezTo>
                <a:cubicBezTo>
                  <a:pt x="20265" y="5769"/>
                  <a:pt x="20073" y="5385"/>
                  <a:pt x="20161" y="5292"/>
                </a:cubicBezTo>
                <a:cubicBezTo>
                  <a:pt x="20199" y="5252"/>
                  <a:pt x="20119" y="5129"/>
                  <a:pt x="19985" y="5023"/>
                </a:cubicBezTo>
                <a:cubicBezTo>
                  <a:pt x="19851" y="4917"/>
                  <a:pt x="19744" y="4746"/>
                  <a:pt x="19743" y="4643"/>
                </a:cubicBezTo>
                <a:cubicBezTo>
                  <a:pt x="19743" y="4540"/>
                  <a:pt x="19690" y="4459"/>
                  <a:pt x="19628" y="4459"/>
                </a:cubicBezTo>
                <a:cubicBezTo>
                  <a:pt x="19506" y="4458"/>
                  <a:pt x="19135" y="4008"/>
                  <a:pt x="19114" y="3836"/>
                </a:cubicBezTo>
                <a:cubicBezTo>
                  <a:pt x="19107" y="3780"/>
                  <a:pt x="19046" y="3732"/>
                  <a:pt x="18978" y="3731"/>
                </a:cubicBezTo>
                <a:cubicBezTo>
                  <a:pt x="18911" y="3730"/>
                  <a:pt x="18860" y="3649"/>
                  <a:pt x="18868" y="3552"/>
                </a:cubicBezTo>
                <a:cubicBezTo>
                  <a:pt x="18875" y="3454"/>
                  <a:pt x="18845" y="3403"/>
                  <a:pt x="18802" y="3431"/>
                </a:cubicBezTo>
                <a:cubicBezTo>
                  <a:pt x="18706" y="3493"/>
                  <a:pt x="18254" y="2939"/>
                  <a:pt x="18168" y="2655"/>
                </a:cubicBezTo>
                <a:cubicBezTo>
                  <a:pt x="18133" y="2542"/>
                  <a:pt x="18027" y="2437"/>
                  <a:pt x="17936" y="2429"/>
                </a:cubicBezTo>
                <a:cubicBezTo>
                  <a:pt x="17611" y="2398"/>
                  <a:pt x="17574" y="2388"/>
                  <a:pt x="17307" y="2202"/>
                </a:cubicBezTo>
                <a:cubicBezTo>
                  <a:pt x="17159" y="2099"/>
                  <a:pt x="17064" y="1966"/>
                  <a:pt x="17096" y="1912"/>
                </a:cubicBezTo>
                <a:cubicBezTo>
                  <a:pt x="17128" y="1858"/>
                  <a:pt x="17093" y="1828"/>
                  <a:pt x="17020" y="1844"/>
                </a:cubicBezTo>
                <a:cubicBezTo>
                  <a:pt x="16833" y="1883"/>
                  <a:pt x="16230" y="1527"/>
                  <a:pt x="16295" y="1416"/>
                </a:cubicBezTo>
                <a:cubicBezTo>
                  <a:pt x="16348" y="1326"/>
                  <a:pt x="15973" y="1147"/>
                  <a:pt x="15822" y="1190"/>
                </a:cubicBezTo>
                <a:cubicBezTo>
                  <a:pt x="15680" y="1230"/>
                  <a:pt x="15356" y="994"/>
                  <a:pt x="15414" y="894"/>
                </a:cubicBezTo>
                <a:cubicBezTo>
                  <a:pt x="15472" y="797"/>
                  <a:pt x="15440" y="789"/>
                  <a:pt x="14966" y="752"/>
                </a:cubicBezTo>
                <a:cubicBezTo>
                  <a:pt x="14831" y="742"/>
                  <a:pt x="14497" y="657"/>
                  <a:pt x="14226" y="562"/>
                </a:cubicBezTo>
                <a:cubicBezTo>
                  <a:pt x="13105" y="171"/>
                  <a:pt x="11715" y="-27"/>
                  <a:pt x="10436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8" name="9.2 Thema und Projektphase"/>
          <p:cNvSpPr txBox="1"/>
          <p:nvPr/>
        </p:nvSpPr>
        <p:spPr>
          <a:xfrm>
            <a:off x="813419" y="1354258"/>
            <a:ext cx="5214367" cy="622301"/>
          </a:xfrm>
          <a:prstGeom prst="rect">
            <a:avLst/>
          </a:prstGeom>
          <a:solidFill>
            <a:schemeClr val="accent1">
              <a:lumOff val="16847"/>
              <a:alpha val="510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9.2 Thema und Projektphase</a:t>
            </a:r>
          </a:p>
        </p:txBody>
      </p:sp>
      <p:sp>
        <p:nvSpPr>
          <p:cNvPr id="199" name="Plastikmüll…"/>
          <p:cNvSpPr txBox="1"/>
          <p:nvPr/>
        </p:nvSpPr>
        <p:spPr>
          <a:xfrm>
            <a:off x="843296" y="2744529"/>
            <a:ext cx="5154613" cy="3642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9381" indent="-249381" defTabSz="584200">
              <a:lnSpc>
                <a:spcPct val="120000"/>
              </a:lnSpc>
              <a:spcBef>
                <a:spcPts val="0"/>
              </a:spcBef>
              <a:buSzPct val="80000"/>
              <a:buBlip>
                <a:blip r:embed="rId4"/>
              </a:buBlip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Plastikmüll</a:t>
            </a:r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→ Freies Projekt zum Thema Plastikmüll</a:t>
            </a:r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Zusätzliches:</a:t>
            </a:r>
          </a:p>
          <a:p>
            <a:pPr marL="317500" indent="-317500" defTabSz="584200">
              <a:lnSpc>
                <a:spcPct val="120000"/>
              </a:lnSpc>
              <a:spcBef>
                <a:spcPts val="0"/>
              </a:spcBef>
              <a:buSzPct val="123000"/>
              <a:buChar char="-"/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Plastik pirates go europe</a:t>
            </a:r>
          </a:p>
          <a:p>
            <a:pPr marL="317500" indent="-317500" defTabSz="584200">
              <a:lnSpc>
                <a:spcPct val="120000"/>
              </a:lnSpc>
              <a:spcBef>
                <a:spcPts val="0"/>
              </a:spcBef>
              <a:buSzPct val="123000"/>
              <a:buChar char="-"/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Müllsammelaktionen</a:t>
            </a:r>
          </a:p>
        </p:txBody>
      </p:sp>
      <p:pic>
        <p:nvPicPr>
          <p:cNvPr id="200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420" y="2905545"/>
            <a:ext cx="6600970" cy="470677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" name="- Konkretisierung der Themen -">
            <a:extLst>
              <a:ext uri="{FF2B5EF4-FFF2-40B4-BE49-F238E27FC236}">
                <a16:creationId xmlns:a16="http://schemas.microsoft.com/office/drawing/2014/main" id="{829B84F2-2B6E-7B2A-DB68-6CC5530610BE}"/>
              </a:ext>
            </a:extLst>
          </p:cNvPr>
          <p:cNvSpPr txBox="1"/>
          <p:nvPr/>
        </p:nvSpPr>
        <p:spPr>
          <a:xfrm>
            <a:off x="3665283" y="136800"/>
            <a:ext cx="56742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- </a:t>
            </a:r>
            <a:r>
              <a:rPr dirty="0" err="1"/>
              <a:t>Konkretisierung</a:t>
            </a:r>
            <a:r>
              <a:rPr dirty="0"/>
              <a:t> der </a:t>
            </a:r>
            <a:r>
              <a:rPr dirty="0" err="1"/>
              <a:t>Themen</a:t>
            </a:r>
            <a:r>
              <a:rPr dirty="0"/>
              <a:t> -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iff.-Kurs Erdkunde projektorientiert / Frau Werner (Wn) /2023-24"/>
          <p:cNvSpPr txBox="1"/>
          <p:nvPr/>
        </p:nvSpPr>
        <p:spPr>
          <a:xfrm>
            <a:off x="3326171" y="9171560"/>
            <a:ext cx="60589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Diff.-Kurs Erdkunde projektorientiert / Frau Werner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Wn</a:t>
            </a:r>
            <a:r>
              <a:t>) /2023-24</a:t>
            </a:r>
          </a:p>
        </p:txBody>
      </p:sp>
      <p:sp>
        <p:nvSpPr>
          <p:cNvPr id="203" name="Text"/>
          <p:cNvSpPr txBox="1"/>
          <p:nvPr/>
        </p:nvSpPr>
        <p:spPr>
          <a:xfrm>
            <a:off x="3541839" y="3685023"/>
            <a:ext cx="22707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  <a:hlinkClick r:id="rId2"/>
              </a:defRPr>
            </a:lvl1pPr>
          </a:lstStyle>
          <a:p>
            <a:r>
              <a:rPr>
                <a:hlinkClick r:id="rId2"/>
              </a:rPr>
              <a:t> </a:t>
            </a:r>
          </a:p>
        </p:txBody>
      </p:sp>
      <p:sp>
        <p:nvSpPr>
          <p:cNvPr id="205" name="9.2 Thema und Projektphase"/>
          <p:cNvSpPr txBox="1"/>
          <p:nvPr/>
        </p:nvSpPr>
        <p:spPr>
          <a:xfrm>
            <a:off x="813419" y="1354258"/>
            <a:ext cx="5214367" cy="622301"/>
          </a:xfrm>
          <a:prstGeom prst="rect">
            <a:avLst/>
          </a:prstGeom>
          <a:solidFill>
            <a:schemeClr val="accent1">
              <a:lumOff val="16847"/>
              <a:alpha val="510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9.2 Thema und Projektphase</a:t>
            </a:r>
          </a:p>
        </p:txBody>
      </p:sp>
      <p:sp>
        <p:nvSpPr>
          <p:cNvPr id="206" name="Fairer Handel…"/>
          <p:cNvSpPr txBox="1"/>
          <p:nvPr/>
        </p:nvSpPr>
        <p:spPr>
          <a:xfrm>
            <a:off x="843295" y="2138679"/>
            <a:ext cx="5154614" cy="5196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9381" indent="-249381" defTabSz="584200">
              <a:lnSpc>
                <a:spcPct val="120000"/>
              </a:lnSpc>
              <a:spcBef>
                <a:spcPts val="0"/>
              </a:spcBef>
              <a:buSzPct val="80000"/>
              <a:buBlip>
                <a:blip r:embed="rId3"/>
              </a:buBlip>
              <a:defRPr sz="2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 Fairer Handel</a:t>
            </a:r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→ Erstellung eines Filmes</a:t>
            </a:r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→ Mitarbeit bei der Fairen Interkulturellen Woche der Stadt Monheim am Rhein</a:t>
            </a:r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Zusätzliches:</a:t>
            </a:r>
          </a:p>
          <a:p>
            <a:pPr marL="317500" indent="-317500" defTabSz="584200">
              <a:lnSpc>
                <a:spcPct val="120000"/>
              </a:lnSpc>
              <a:spcBef>
                <a:spcPts val="0"/>
              </a:spcBef>
              <a:buSzPct val="123000"/>
              <a:buChar char="-"/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Plastik pirates go europe</a:t>
            </a:r>
          </a:p>
          <a:p>
            <a:pPr marL="317500" indent="-317500" defTabSz="584200">
              <a:lnSpc>
                <a:spcPct val="120000"/>
              </a:lnSpc>
              <a:spcBef>
                <a:spcPts val="0"/>
              </a:spcBef>
              <a:buSzPct val="123000"/>
              <a:buChar char="-"/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Müllsammelaktionen</a:t>
            </a:r>
          </a:p>
        </p:txBody>
      </p:sp>
      <p:pic>
        <p:nvPicPr>
          <p:cNvPr id="207" name="Bild" descr="Bild"/>
          <p:cNvPicPr>
            <a:picLocks noChangeAspect="1"/>
          </p:cNvPicPr>
          <p:nvPr/>
        </p:nvPicPr>
        <p:blipFill>
          <a:blip r:embed="rId4"/>
          <a:srcRect l="27258" r="27258"/>
          <a:stretch>
            <a:fillRect/>
          </a:stretch>
        </p:blipFill>
        <p:spPr>
          <a:xfrm>
            <a:off x="1649307" y="7955765"/>
            <a:ext cx="1307162" cy="1617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Bildschirmfoto 2023-03-20 um 08.54.29.png" descr="Bildschirmfoto 2023-03-20 um 08.54.29.png"/>
          <p:cNvPicPr>
            <a:picLocks noChangeAspect="1"/>
          </p:cNvPicPr>
          <p:nvPr/>
        </p:nvPicPr>
        <p:blipFill>
          <a:blip r:embed="rId5"/>
          <a:srcRect l="7104" t="11620" r="6230" b="5709"/>
          <a:stretch>
            <a:fillRect/>
          </a:stretch>
        </p:blipFill>
        <p:spPr>
          <a:xfrm>
            <a:off x="195428" y="7955843"/>
            <a:ext cx="1701841" cy="1617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488" extrusionOk="0">
                <a:moveTo>
                  <a:pt x="10436" y="3"/>
                </a:moveTo>
                <a:cubicBezTo>
                  <a:pt x="10009" y="14"/>
                  <a:pt x="9594" y="47"/>
                  <a:pt x="9208" y="109"/>
                </a:cubicBezTo>
                <a:cubicBezTo>
                  <a:pt x="8071" y="292"/>
                  <a:pt x="6796" y="691"/>
                  <a:pt x="5991" y="1116"/>
                </a:cubicBezTo>
                <a:cubicBezTo>
                  <a:pt x="5682" y="1279"/>
                  <a:pt x="5357" y="1383"/>
                  <a:pt x="5271" y="1348"/>
                </a:cubicBezTo>
                <a:cubicBezTo>
                  <a:pt x="5169" y="1307"/>
                  <a:pt x="5122" y="1335"/>
                  <a:pt x="5140" y="1427"/>
                </a:cubicBezTo>
                <a:cubicBezTo>
                  <a:pt x="5156" y="1507"/>
                  <a:pt x="5100" y="1567"/>
                  <a:pt x="5004" y="1559"/>
                </a:cubicBezTo>
                <a:cubicBezTo>
                  <a:pt x="4912" y="1551"/>
                  <a:pt x="4842" y="1595"/>
                  <a:pt x="4853" y="1659"/>
                </a:cubicBezTo>
                <a:cubicBezTo>
                  <a:pt x="4865" y="1723"/>
                  <a:pt x="4796" y="1772"/>
                  <a:pt x="4702" y="1764"/>
                </a:cubicBezTo>
                <a:cubicBezTo>
                  <a:pt x="4608" y="1757"/>
                  <a:pt x="4558" y="1786"/>
                  <a:pt x="4586" y="1833"/>
                </a:cubicBezTo>
                <a:cubicBezTo>
                  <a:pt x="4614" y="1880"/>
                  <a:pt x="4545" y="1972"/>
                  <a:pt x="4435" y="2033"/>
                </a:cubicBezTo>
                <a:cubicBezTo>
                  <a:pt x="4326" y="2095"/>
                  <a:pt x="4235" y="2110"/>
                  <a:pt x="4234" y="2065"/>
                </a:cubicBezTo>
                <a:cubicBezTo>
                  <a:pt x="4233" y="2020"/>
                  <a:pt x="4190" y="2054"/>
                  <a:pt x="4138" y="2139"/>
                </a:cubicBezTo>
                <a:cubicBezTo>
                  <a:pt x="4087" y="2224"/>
                  <a:pt x="3998" y="2295"/>
                  <a:pt x="3942" y="2302"/>
                </a:cubicBezTo>
                <a:cubicBezTo>
                  <a:pt x="3886" y="2309"/>
                  <a:pt x="3804" y="2321"/>
                  <a:pt x="3756" y="2329"/>
                </a:cubicBezTo>
                <a:cubicBezTo>
                  <a:pt x="3708" y="2336"/>
                  <a:pt x="3645" y="2441"/>
                  <a:pt x="3615" y="2561"/>
                </a:cubicBezTo>
                <a:cubicBezTo>
                  <a:pt x="3585" y="2680"/>
                  <a:pt x="3519" y="2751"/>
                  <a:pt x="3469" y="2719"/>
                </a:cubicBezTo>
                <a:cubicBezTo>
                  <a:pt x="3352" y="2643"/>
                  <a:pt x="2254" y="3783"/>
                  <a:pt x="2326" y="3905"/>
                </a:cubicBezTo>
                <a:cubicBezTo>
                  <a:pt x="2356" y="3956"/>
                  <a:pt x="2307" y="4023"/>
                  <a:pt x="2221" y="4058"/>
                </a:cubicBezTo>
                <a:cubicBezTo>
                  <a:pt x="1995" y="4149"/>
                  <a:pt x="1286" y="5220"/>
                  <a:pt x="1345" y="5381"/>
                </a:cubicBezTo>
                <a:cubicBezTo>
                  <a:pt x="1372" y="5456"/>
                  <a:pt x="1305" y="5584"/>
                  <a:pt x="1194" y="5666"/>
                </a:cubicBezTo>
                <a:cubicBezTo>
                  <a:pt x="1082" y="5748"/>
                  <a:pt x="1012" y="5845"/>
                  <a:pt x="1043" y="5877"/>
                </a:cubicBezTo>
                <a:cubicBezTo>
                  <a:pt x="1116" y="5954"/>
                  <a:pt x="812" y="6573"/>
                  <a:pt x="700" y="6573"/>
                </a:cubicBezTo>
                <a:cubicBezTo>
                  <a:pt x="591" y="6573"/>
                  <a:pt x="379" y="7183"/>
                  <a:pt x="449" y="7300"/>
                </a:cubicBezTo>
                <a:cubicBezTo>
                  <a:pt x="494" y="7377"/>
                  <a:pt x="291" y="8308"/>
                  <a:pt x="131" y="8740"/>
                </a:cubicBezTo>
                <a:cubicBezTo>
                  <a:pt x="100" y="8825"/>
                  <a:pt x="80" y="8992"/>
                  <a:pt x="91" y="9114"/>
                </a:cubicBezTo>
                <a:cubicBezTo>
                  <a:pt x="102" y="9236"/>
                  <a:pt x="75" y="9360"/>
                  <a:pt x="31" y="9388"/>
                </a:cubicBezTo>
                <a:cubicBezTo>
                  <a:pt x="-13" y="9417"/>
                  <a:pt x="-9" y="10176"/>
                  <a:pt x="36" y="11075"/>
                </a:cubicBezTo>
                <a:cubicBezTo>
                  <a:pt x="80" y="11974"/>
                  <a:pt x="122" y="12875"/>
                  <a:pt x="131" y="13079"/>
                </a:cubicBezTo>
                <a:cubicBezTo>
                  <a:pt x="141" y="13283"/>
                  <a:pt x="213" y="13528"/>
                  <a:pt x="288" y="13622"/>
                </a:cubicBezTo>
                <a:cubicBezTo>
                  <a:pt x="362" y="13716"/>
                  <a:pt x="423" y="13909"/>
                  <a:pt x="423" y="14049"/>
                </a:cubicBezTo>
                <a:cubicBezTo>
                  <a:pt x="423" y="14190"/>
                  <a:pt x="480" y="14359"/>
                  <a:pt x="554" y="14423"/>
                </a:cubicBezTo>
                <a:cubicBezTo>
                  <a:pt x="629" y="14488"/>
                  <a:pt x="690" y="14626"/>
                  <a:pt x="690" y="14729"/>
                </a:cubicBezTo>
                <a:cubicBezTo>
                  <a:pt x="690" y="14832"/>
                  <a:pt x="734" y="14944"/>
                  <a:pt x="786" y="14977"/>
                </a:cubicBezTo>
                <a:cubicBezTo>
                  <a:pt x="838" y="15011"/>
                  <a:pt x="853" y="15106"/>
                  <a:pt x="821" y="15193"/>
                </a:cubicBezTo>
                <a:cubicBezTo>
                  <a:pt x="786" y="15288"/>
                  <a:pt x="852" y="15414"/>
                  <a:pt x="982" y="15510"/>
                </a:cubicBezTo>
                <a:cubicBezTo>
                  <a:pt x="1101" y="15597"/>
                  <a:pt x="1176" y="15730"/>
                  <a:pt x="1148" y="15805"/>
                </a:cubicBezTo>
                <a:cubicBezTo>
                  <a:pt x="1121" y="15879"/>
                  <a:pt x="1161" y="15968"/>
                  <a:pt x="1239" y="16000"/>
                </a:cubicBezTo>
                <a:cubicBezTo>
                  <a:pt x="1317" y="16031"/>
                  <a:pt x="1377" y="16093"/>
                  <a:pt x="1370" y="16137"/>
                </a:cubicBezTo>
                <a:cubicBezTo>
                  <a:pt x="1329" y="16395"/>
                  <a:pt x="1404" y="16562"/>
                  <a:pt x="1586" y="16611"/>
                </a:cubicBezTo>
                <a:cubicBezTo>
                  <a:pt x="1700" y="16643"/>
                  <a:pt x="1770" y="16714"/>
                  <a:pt x="1737" y="16770"/>
                </a:cubicBezTo>
                <a:cubicBezTo>
                  <a:pt x="1704" y="16825"/>
                  <a:pt x="1730" y="16888"/>
                  <a:pt x="1798" y="16912"/>
                </a:cubicBezTo>
                <a:cubicBezTo>
                  <a:pt x="1865" y="16936"/>
                  <a:pt x="1923" y="17026"/>
                  <a:pt x="1924" y="17112"/>
                </a:cubicBezTo>
                <a:cubicBezTo>
                  <a:pt x="1924" y="17331"/>
                  <a:pt x="2615" y="18111"/>
                  <a:pt x="2915" y="18230"/>
                </a:cubicBezTo>
                <a:cubicBezTo>
                  <a:pt x="3067" y="18290"/>
                  <a:pt x="3139" y="18379"/>
                  <a:pt x="3096" y="18452"/>
                </a:cubicBezTo>
                <a:cubicBezTo>
                  <a:pt x="3056" y="18520"/>
                  <a:pt x="3069" y="18542"/>
                  <a:pt x="3127" y="18504"/>
                </a:cubicBezTo>
                <a:cubicBezTo>
                  <a:pt x="3182" y="18468"/>
                  <a:pt x="3307" y="18529"/>
                  <a:pt x="3404" y="18641"/>
                </a:cubicBezTo>
                <a:cubicBezTo>
                  <a:pt x="3500" y="18753"/>
                  <a:pt x="3541" y="18847"/>
                  <a:pt x="3499" y="18847"/>
                </a:cubicBezTo>
                <a:cubicBezTo>
                  <a:pt x="3457" y="18847"/>
                  <a:pt x="3480" y="18917"/>
                  <a:pt x="3549" y="19005"/>
                </a:cubicBezTo>
                <a:cubicBezTo>
                  <a:pt x="3619" y="19093"/>
                  <a:pt x="3733" y="19143"/>
                  <a:pt x="3801" y="19116"/>
                </a:cubicBezTo>
                <a:cubicBezTo>
                  <a:pt x="3953" y="19055"/>
                  <a:pt x="4165" y="19298"/>
                  <a:pt x="4063" y="19416"/>
                </a:cubicBezTo>
                <a:cubicBezTo>
                  <a:pt x="4023" y="19463"/>
                  <a:pt x="4042" y="19467"/>
                  <a:pt x="4108" y="19427"/>
                </a:cubicBezTo>
                <a:cubicBezTo>
                  <a:pt x="4246" y="19344"/>
                  <a:pt x="4750" y="19652"/>
                  <a:pt x="4677" y="19775"/>
                </a:cubicBezTo>
                <a:cubicBezTo>
                  <a:pt x="4631" y="19854"/>
                  <a:pt x="4876" y="20013"/>
                  <a:pt x="5075" y="20033"/>
                </a:cubicBezTo>
                <a:cubicBezTo>
                  <a:pt x="5129" y="20039"/>
                  <a:pt x="5434" y="20170"/>
                  <a:pt x="5759" y="20329"/>
                </a:cubicBezTo>
                <a:cubicBezTo>
                  <a:pt x="6690" y="20782"/>
                  <a:pt x="8007" y="21217"/>
                  <a:pt x="8941" y="21378"/>
                </a:cubicBezTo>
                <a:cubicBezTo>
                  <a:pt x="10079" y="21573"/>
                  <a:pt x="12164" y="21502"/>
                  <a:pt x="13305" y="21230"/>
                </a:cubicBezTo>
                <a:cubicBezTo>
                  <a:pt x="13773" y="21119"/>
                  <a:pt x="14260" y="21054"/>
                  <a:pt x="14382" y="21088"/>
                </a:cubicBezTo>
                <a:cubicBezTo>
                  <a:pt x="14533" y="21129"/>
                  <a:pt x="14580" y="21109"/>
                  <a:pt x="14533" y="21030"/>
                </a:cubicBezTo>
                <a:cubicBezTo>
                  <a:pt x="14444" y="20879"/>
                  <a:pt x="15703" y="20277"/>
                  <a:pt x="15923" y="20365"/>
                </a:cubicBezTo>
                <a:cubicBezTo>
                  <a:pt x="16025" y="20406"/>
                  <a:pt x="16056" y="20390"/>
                  <a:pt x="16013" y="20318"/>
                </a:cubicBezTo>
                <a:cubicBezTo>
                  <a:pt x="15935" y="20186"/>
                  <a:pt x="16897" y="19604"/>
                  <a:pt x="17111" y="19654"/>
                </a:cubicBezTo>
                <a:cubicBezTo>
                  <a:pt x="17188" y="19672"/>
                  <a:pt x="17224" y="19641"/>
                  <a:pt x="17191" y="19585"/>
                </a:cubicBezTo>
                <a:cubicBezTo>
                  <a:pt x="17118" y="19460"/>
                  <a:pt x="17610" y="19035"/>
                  <a:pt x="17735" y="19116"/>
                </a:cubicBezTo>
                <a:cubicBezTo>
                  <a:pt x="17784" y="19148"/>
                  <a:pt x="17815" y="19126"/>
                  <a:pt x="17800" y="19074"/>
                </a:cubicBezTo>
                <a:cubicBezTo>
                  <a:pt x="17761" y="18935"/>
                  <a:pt x="18764" y="18015"/>
                  <a:pt x="18857" y="18104"/>
                </a:cubicBezTo>
                <a:cubicBezTo>
                  <a:pt x="18901" y="18144"/>
                  <a:pt x="18907" y="18124"/>
                  <a:pt x="18873" y="18061"/>
                </a:cubicBezTo>
                <a:cubicBezTo>
                  <a:pt x="18839" y="17999"/>
                  <a:pt x="18920" y="17840"/>
                  <a:pt x="19054" y="17708"/>
                </a:cubicBezTo>
                <a:cubicBezTo>
                  <a:pt x="19187" y="17577"/>
                  <a:pt x="19300" y="17509"/>
                  <a:pt x="19300" y="17555"/>
                </a:cubicBezTo>
                <a:cubicBezTo>
                  <a:pt x="19300" y="17601"/>
                  <a:pt x="19390" y="17514"/>
                  <a:pt x="19502" y="17365"/>
                </a:cubicBezTo>
                <a:cubicBezTo>
                  <a:pt x="19614" y="17216"/>
                  <a:pt x="19680" y="17051"/>
                  <a:pt x="19648" y="16996"/>
                </a:cubicBezTo>
                <a:cubicBezTo>
                  <a:pt x="19616" y="16942"/>
                  <a:pt x="19745" y="16789"/>
                  <a:pt x="19935" y="16654"/>
                </a:cubicBezTo>
                <a:cubicBezTo>
                  <a:pt x="20171" y="16486"/>
                  <a:pt x="20246" y="16373"/>
                  <a:pt x="20176" y="16300"/>
                </a:cubicBezTo>
                <a:cubicBezTo>
                  <a:pt x="20056" y="16174"/>
                  <a:pt x="20450" y="15409"/>
                  <a:pt x="20589" y="15499"/>
                </a:cubicBezTo>
                <a:cubicBezTo>
                  <a:pt x="20638" y="15530"/>
                  <a:pt x="20672" y="15450"/>
                  <a:pt x="20665" y="15320"/>
                </a:cubicBezTo>
                <a:cubicBezTo>
                  <a:pt x="20650" y="15044"/>
                  <a:pt x="20835" y="14513"/>
                  <a:pt x="20947" y="14513"/>
                </a:cubicBezTo>
                <a:cubicBezTo>
                  <a:pt x="20988" y="14513"/>
                  <a:pt x="21025" y="14384"/>
                  <a:pt x="21032" y="14228"/>
                </a:cubicBezTo>
                <a:cubicBezTo>
                  <a:pt x="21039" y="14072"/>
                  <a:pt x="21105" y="13808"/>
                  <a:pt x="21173" y="13638"/>
                </a:cubicBezTo>
                <a:cubicBezTo>
                  <a:pt x="21241" y="13468"/>
                  <a:pt x="21302" y="13259"/>
                  <a:pt x="21309" y="13174"/>
                </a:cubicBezTo>
                <a:cubicBezTo>
                  <a:pt x="21344" y="12747"/>
                  <a:pt x="21493" y="11773"/>
                  <a:pt x="21536" y="11698"/>
                </a:cubicBezTo>
                <a:cubicBezTo>
                  <a:pt x="21570" y="11636"/>
                  <a:pt x="21587" y="11450"/>
                  <a:pt x="21586" y="11191"/>
                </a:cubicBezTo>
                <a:cubicBezTo>
                  <a:pt x="21582" y="10416"/>
                  <a:pt x="21439" y="8986"/>
                  <a:pt x="21269" y="8323"/>
                </a:cubicBezTo>
                <a:cubicBezTo>
                  <a:pt x="21210" y="8095"/>
                  <a:pt x="21187" y="7865"/>
                  <a:pt x="21218" y="7812"/>
                </a:cubicBezTo>
                <a:cubicBezTo>
                  <a:pt x="21300" y="7674"/>
                  <a:pt x="21164" y="7182"/>
                  <a:pt x="21062" y="7248"/>
                </a:cubicBezTo>
                <a:cubicBezTo>
                  <a:pt x="20963" y="7312"/>
                  <a:pt x="20656" y="6593"/>
                  <a:pt x="20730" y="6467"/>
                </a:cubicBezTo>
                <a:cubicBezTo>
                  <a:pt x="20799" y="6350"/>
                  <a:pt x="20463" y="5641"/>
                  <a:pt x="20368" y="5703"/>
                </a:cubicBezTo>
                <a:cubicBezTo>
                  <a:pt x="20265" y="5769"/>
                  <a:pt x="20073" y="5385"/>
                  <a:pt x="20161" y="5292"/>
                </a:cubicBezTo>
                <a:cubicBezTo>
                  <a:pt x="20199" y="5252"/>
                  <a:pt x="20119" y="5129"/>
                  <a:pt x="19985" y="5023"/>
                </a:cubicBezTo>
                <a:cubicBezTo>
                  <a:pt x="19851" y="4917"/>
                  <a:pt x="19744" y="4746"/>
                  <a:pt x="19743" y="4643"/>
                </a:cubicBezTo>
                <a:cubicBezTo>
                  <a:pt x="19743" y="4540"/>
                  <a:pt x="19690" y="4459"/>
                  <a:pt x="19628" y="4459"/>
                </a:cubicBezTo>
                <a:cubicBezTo>
                  <a:pt x="19506" y="4458"/>
                  <a:pt x="19135" y="4008"/>
                  <a:pt x="19114" y="3836"/>
                </a:cubicBezTo>
                <a:cubicBezTo>
                  <a:pt x="19107" y="3780"/>
                  <a:pt x="19046" y="3732"/>
                  <a:pt x="18978" y="3731"/>
                </a:cubicBezTo>
                <a:cubicBezTo>
                  <a:pt x="18911" y="3730"/>
                  <a:pt x="18860" y="3649"/>
                  <a:pt x="18868" y="3552"/>
                </a:cubicBezTo>
                <a:cubicBezTo>
                  <a:pt x="18875" y="3454"/>
                  <a:pt x="18845" y="3403"/>
                  <a:pt x="18802" y="3431"/>
                </a:cubicBezTo>
                <a:cubicBezTo>
                  <a:pt x="18706" y="3493"/>
                  <a:pt x="18254" y="2939"/>
                  <a:pt x="18168" y="2655"/>
                </a:cubicBezTo>
                <a:cubicBezTo>
                  <a:pt x="18133" y="2542"/>
                  <a:pt x="18027" y="2437"/>
                  <a:pt x="17936" y="2429"/>
                </a:cubicBezTo>
                <a:cubicBezTo>
                  <a:pt x="17611" y="2398"/>
                  <a:pt x="17574" y="2388"/>
                  <a:pt x="17307" y="2202"/>
                </a:cubicBezTo>
                <a:cubicBezTo>
                  <a:pt x="17159" y="2099"/>
                  <a:pt x="17064" y="1966"/>
                  <a:pt x="17096" y="1912"/>
                </a:cubicBezTo>
                <a:cubicBezTo>
                  <a:pt x="17128" y="1858"/>
                  <a:pt x="17093" y="1828"/>
                  <a:pt x="17020" y="1844"/>
                </a:cubicBezTo>
                <a:cubicBezTo>
                  <a:pt x="16833" y="1883"/>
                  <a:pt x="16230" y="1527"/>
                  <a:pt x="16295" y="1416"/>
                </a:cubicBezTo>
                <a:cubicBezTo>
                  <a:pt x="16348" y="1326"/>
                  <a:pt x="15973" y="1147"/>
                  <a:pt x="15822" y="1190"/>
                </a:cubicBezTo>
                <a:cubicBezTo>
                  <a:pt x="15680" y="1230"/>
                  <a:pt x="15356" y="994"/>
                  <a:pt x="15414" y="894"/>
                </a:cubicBezTo>
                <a:cubicBezTo>
                  <a:pt x="15472" y="797"/>
                  <a:pt x="15440" y="789"/>
                  <a:pt x="14966" y="752"/>
                </a:cubicBezTo>
                <a:cubicBezTo>
                  <a:pt x="14831" y="742"/>
                  <a:pt x="14497" y="657"/>
                  <a:pt x="14226" y="562"/>
                </a:cubicBezTo>
                <a:cubicBezTo>
                  <a:pt x="13105" y="171"/>
                  <a:pt x="11715" y="-27"/>
                  <a:pt x="10436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69" y="1716359"/>
            <a:ext cx="4984767" cy="6906168"/>
          </a:xfrm>
          <a:prstGeom prst="rect">
            <a:avLst/>
          </a:prstGeom>
          <a:ln w="12700">
            <a:miter lim="400000"/>
          </a:ln>
          <a:effectLst>
            <a:outerShdw blurRad="190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0" name="Bild" descr="Bil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60000">
            <a:off x="8347788" y="6628705"/>
            <a:ext cx="3797301" cy="2133601"/>
          </a:xfrm>
          <a:prstGeom prst="rect">
            <a:avLst/>
          </a:prstGeom>
          <a:ln w="12700">
            <a:miter lim="400000"/>
          </a:ln>
          <a:effectLst>
            <a:outerShdw blurRad="190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" name="- Konkretisierung der Themen -">
            <a:extLst>
              <a:ext uri="{FF2B5EF4-FFF2-40B4-BE49-F238E27FC236}">
                <a16:creationId xmlns:a16="http://schemas.microsoft.com/office/drawing/2014/main" id="{7793C47C-8DF8-C8FF-0A68-D8E0625CDFA5}"/>
              </a:ext>
            </a:extLst>
          </p:cNvPr>
          <p:cNvSpPr txBox="1"/>
          <p:nvPr/>
        </p:nvSpPr>
        <p:spPr>
          <a:xfrm>
            <a:off x="3665283" y="136800"/>
            <a:ext cx="56742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- </a:t>
            </a:r>
            <a:r>
              <a:rPr dirty="0" err="1"/>
              <a:t>Konkretisierung</a:t>
            </a:r>
            <a:r>
              <a:rPr dirty="0"/>
              <a:t> der </a:t>
            </a:r>
            <a:r>
              <a:rPr dirty="0" err="1"/>
              <a:t>Themen</a:t>
            </a:r>
            <a:r>
              <a:rPr dirty="0"/>
              <a:t> -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Diff.-Kurs Erdkunde projektorientiert / Frau Werner (Wn) /2023-24"/>
          <p:cNvSpPr txBox="1"/>
          <p:nvPr/>
        </p:nvSpPr>
        <p:spPr>
          <a:xfrm>
            <a:off x="3326171" y="9171560"/>
            <a:ext cx="60589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Diff.-Kurs Erdkunde projektorientiert / Frau Werner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Wn</a:t>
            </a:r>
            <a:r>
              <a:t>) /2023-24</a:t>
            </a:r>
          </a:p>
        </p:txBody>
      </p:sp>
      <p:sp>
        <p:nvSpPr>
          <p:cNvPr id="213" name="Text"/>
          <p:cNvSpPr txBox="1"/>
          <p:nvPr/>
        </p:nvSpPr>
        <p:spPr>
          <a:xfrm>
            <a:off x="3541839" y="3685023"/>
            <a:ext cx="22707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  <a:hlinkClick r:id="rId2"/>
              </a:defRPr>
            </a:lvl1pPr>
          </a:lstStyle>
          <a:p>
            <a:r>
              <a:rPr>
                <a:hlinkClick r:id="rId2"/>
              </a:rPr>
              <a:t> </a:t>
            </a:r>
          </a:p>
        </p:txBody>
      </p:sp>
      <p:sp>
        <p:nvSpPr>
          <p:cNvPr id="215" name="10.1 Thema und Projektphase"/>
          <p:cNvSpPr txBox="1"/>
          <p:nvPr/>
        </p:nvSpPr>
        <p:spPr>
          <a:xfrm>
            <a:off x="813419" y="1354258"/>
            <a:ext cx="5439919" cy="622301"/>
          </a:xfrm>
          <a:prstGeom prst="rect">
            <a:avLst/>
          </a:prstGeom>
          <a:solidFill>
            <a:schemeClr val="accent1">
              <a:lumOff val="16847"/>
              <a:alpha val="510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10.1 Thema und </a:t>
            </a:r>
            <a:r>
              <a:rPr dirty="0" err="1"/>
              <a:t>Projektphase</a:t>
            </a:r>
            <a:endParaRPr dirty="0"/>
          </a:p>
        </p:txBody>
      </p:sp>
      <p:sp>
        <p:nvSpPr>
          <p:cNvPr id="216" name="Entwicklungshilfe…"/>
          <p:cNvSpPr txBox="1"/>
          <p:nvPr/>
        </p:nvSpPr>
        <p:spPr>
          <a:xfrm>
            <a:off x="772116" y="2251328"/>
            <a:ext cx="5154614" cy="364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9381" indent="-249381" defTabSz="584200">
              <a:lnSpc>
                <a:spcPct val="120000"/>
              </a:lnSpc>
              <a:spcBef>
                <a:spcPts val="0"/>
              </a:spcBef>
              <a:buSzPct val="80000"/>
              <a:buBlip>
                <a:blip r:embed="rId3"/>
              </a:buBlip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Entwicklungshilfe</a:t>
            </a:r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→ Gründung einer eigenen Entwicklungsorganisation</a:t>
            </a:r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→ Tag für Afrika</a:t>
            </a:r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</p:txBody>
      </p:sp>
      <p:pic>
        <p:nvPicPr>
          <p:cNvPr id="217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">
            <a:off x="7239338" y="1582032"/>
            <a:ext cx="4567258" cy="214645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8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604" y="4410857"/>
            <a:ext cx="3464331" cy="3417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80000">
            <a:off x="627824" y="5833134"/>
            <a:ext cx="4109652" cy="2599594"/>
          </a:xfrm>
          <a:prstGeom prst="rect">
            <a:avLst/>
          </a:prstGeom>
          <a:ln w="12700">
            <a:miter lim="400000"/>
          </a:ln>
          <a:effectLst>
            <a:outerShdw blurRad="2413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0" name="Bildschirmfoto 2023-03-20 um 08.54.29.png" descr="Bildschirmfoto 2023-03-20 um 08.54.29.png"/>
          <p:cNvPicPr>
            <a:picLocks noChangeAspect="1"/>
          </p:cNvPicPr>
          <p:nvPr/>
        </p:nvPicPr>
        <p:blipFill>
          <a:blip r:embed="rId7"/>
          <a:srcRect l="7104" t="11620" r="6230" b="5709"/>
          <a:stretch>
            <a:fillRect/>
          </a:stretch>
        </p:blipFill>
        <p:spPr>
          <a:xfrm>
            <a:off x="11100119" y="8012787"/>
            <a:ext cx="1701841" cy="1617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488" extrusionOk="0">
                <a:moveTo>
                  <a:pt x="10436" y="3"/>
                </a:moveTo>
                <a:cubicBezTo>
                  <a:pt x="10009" y="14"/>
                  <a:pt x="9594" y="47"/>
                  <a:pt x="9208" y="109"/>
                </a:cubicBezTo>
                <a:cubicBezTo>
                  <a:pt x="8071" y="292"/>
                  <a:pt x="6796" y="691"/>
                  <a:pt x="5991" y="1116"/>
                </a:cubicBezTo>
                <a:cubicBezTo>
                  <a:pt x="5682" y="1279"/>
                  <a:pt x="5357" y="1383"/>
                  <a:pt x="5271" y="1348"/>
                </a:cubicBezTo>
                <a:cubicBezTo>
                  <a:pt x="5169" y="1307"/>
                  <a:pt x="5122" y="1335"/>
                  <a:pt x="5140" y="1427"/>
                </a:cubicBezTo>
                <a:cubicBezTo>
                  <a:pt x="5156" y="1507"/>
                  <a:pt x="5100" y="1567"/>
                  <a:pt x="5004" y="1559"/>
                </a:cubicBezTo>
                <a:cubicBezTo>
                  <a:pt x="4912" y="1551"/>
                  <a:pt x="4842" y="1595"/>
                  <a:pt x="4853" y="1659"/>
                </a:cubicBezTo>
                <a:cubicBezTo>
                  <a:pt x="4865" y="1723"/>
                  <a:pt x="4796" y="1772"/>
                  <a:pt x="4702" y="1764"/>
                </a:cubicBezTo>
                <a:cubicBezTo>
                  <a:pt x="4608" y="1757"/>
                  <a:pt x="4558" y="1786"/>
                  <a:pt x="4586" y="1833"/>
                </a:cubicBezTo>
                <a:cubicBezTo>
                  <a:pt x="4614" y="1880"/>
                  <a:pt x="4545" y="1972"/>
                  <a:pt x="4435" y="2033"/>
                </a:cubicBezTo>
                <a:cubicBezTo>
                  <a:pt x="4326" y="2095"/>
                  <a:pt x="4235" y="2110"/>
                  <a:pt x="4234" y="2065"/>
                </a:cubicBezTo>
                <a:cubicBezTo>
                  <a:pt x="4233" y="2020"/>
                  <a:pt x="4190" y="2054"/>
                  <a:pt x="4138" y="2139"/>
                </a:cubicBezTo>
                <a:cubicBezTo>
                  <a:pt x="4087" y="2224"/>
                  <a:pt x="3998" y="2295"/>
                  <a:pt x="3942" y="2302"/>
                </a:cubicBezTo>
                <a:cubicBezTo>
                  <a:pt x="3886" y="2309"/>
                  <a:pt x="3804" y="2321"/>
                  <a:pt x="3756" y="2329"/>
                </a:cubicBezTo>
                <a:cubicBezTo>
                  <a:pt x="3708" y="2336"/>
                  <a:pt x="3645" y="2441"/>
                  <a:pt x="3615" y="2561"/>
                </a:cubicBezTo>
                <a:cubicBezTo>
                  <a:pt x="3585" y="2680"/>
                  <a:pt x="3519" y="2751"/>
                  <a:pt x="3469" y="2719"/>
                </a:cubicBezTo>
                <a:cubicBezTo>
                  <a:pt x="3352" y="2643"/>
                  <a:pt x="2254" y="3783"/>
                  <a:pt x="2326" y="3905"/>
                </a:cubicBezTo>
                <a:cubicBezTo>
                  <a:pt x="2356" y="3956"/>
                  <a:pt x="2307" y="4023"/>
                  <a:pt x="2221" y="4058"/>
                </a:cubicBezTo>
                <a:cubicBezTo>
                  <a:pt x="1995" y="4149"/>
                  <a:pt x="1286" y="5220"/>
                  <a:pt x="1345" y="5381"/>
                </a:cubicBezTo>
                <a:cubicBezTo>
                  <a:pt x="1372" y="5456"/>
                  <a:pt x="1305" y="5584"/>
                  <a:pt x="1194" y="5666"/>
                </a:cubicBezTo>
                <a:cubicBezTo>
                  <a:pt x="1082" y="5748"/>
                  <a:pt x="1012" y="5845"/>
                  <a:pt x="1043" y="5877"/>
                </a:cubicBezTo>
                <a:cubicBezTo>
                  <a:pt x="1116" y="5954"/>
                  <a:pt x="812" y="6573"/>
                  <a:pt x="700" y="6573"/>
                </a:cubicBezTo>
                <a:cubicBezTo>
                  <a:pt x="591" y="6573"/>
                  <a:pt x="379" y="7183"/>
                  <a:pt x="449" y="7300"/>
                </a:cubicBezTo>
                <a:cubicBezTo>
                  <a:pt x="494" y="7377"/>
                  <a:pt x="291" y="8308"/>
                  <a:pt x="131" y="8740"/>
                </a:cubicBezTo>
                <a:cubicBezTo>
                  <a:pt x="100" y="8825"/>
                  <a:pt x="80" y="8992"/>
                  <a:pt x="91" y="9114"/>
                </a:cubicBezTo>
                <a:cubicBezTo>
                  <a:pt x="102" y="9236"/>
                  <a:pt x="75" y="9360"/>
                  <a:pt x="31" y="9388"/>
                </a:cubicBezTo>
                <a:cubicBezTo>
                  <a:pt x="-13" y="9417"/>
                  <a:pt x="-9" y="10176"/>
                  <a:pt x="36" y="11075"/>
                </a:cubicBezTo>
                <a:cubicBezTo>
                  <a:pt x="80" y="11974"/>
                  <a:pt x="122" y="12875"/>
                  <a:pt x="131" y="13079"/>
                </a:cubicBezTo>
                <a:cubicBezTo>
                  <a:pt x="141" y="13283"/>
                  <a:pt x="213" y="13528"/>
                  <a:pt x="288" y="13622"/>
                </a:cubicBezTo>
                <a:cubicBezTo>
                  <a:pt x="362" y="13716"/>
                  <a:pt x="423" y="13909"/>
                  <a:pt x="423" y="14049"/>
                </a:cubicBezTo>
                <a:cubicBezTo>
                  <a:pt x="423" y="14190"/>
                  <a:pt x="480" y="14359"/>
                  <a:pt x="554" y="14423"/>
                </a:cubicBezTo>
                <a:cubicBezTo>
                  <a:pt x="629" y="14488"/>
                  <a:pt x="690" y="14626"/>
                  <a:pt x="690" y="14729"/>
                </a:cubicBezTo>
                <a:cubicBezTo>
                  <a:pt x="690" y="14832"/>
                  <a:pt x="734" y="14944"/>
                  <a:pt x="786" y="14977"/>
                </a:cubicBezTo>
                <a:cubicBezTo>
                  <a:pt x="838" y="15011"/>
                  <a:pt x="853" y="15106"/>
                  <a:pt x="821" y="15193"/>
                </a:cubicBezTo>
                <a:cubicBezTo>
                  <a:pt x="786" y="15288"/>
                  <a:pt x="852" y="15414"/>
                  <a:pt x="982" y="15510"/>
                </a:cubicBezTo>
                <a:cubicBezTo>
                  <a:pt x="1101" y="15597"/>
                  <a:pt x="1176" y="15730"/>
                  <a:pt x="1148" y="15805"/>
                </a:cubicBezTo>
                <a:cubicBezTo>
                  <a:pt x="1121" y="15879"/>
                  <a:pt x="1161" y="15968"/>
                  <a:pt x="1239" y="16000"/>
                </a:cubicBezTo>
                <a:cubicBezTo>
                  <a:pt x="1317" y="16031"/>
                  <a:pt x="1377" y="16093"/>
                  <a:pt x="1370" y="16137"/>
                </a:cubicBezTo>
                <a:cubicBezTo>
                  <a:pt x="1329" y="16395"/>
                  <a:pt x="1404" y="16562"/>
                  <a:pt x="1586" y="16611"/>
                </a:cubicBezTo>
                <a:cubicBezTo>
                  <a:pt x="1700" y="16643"/>
                  <a:pt x="1770" y="16714"/>
                  <a:pt x="1737" y="16770"/>
                </a:cubicBezTo>
                <a:cubicBezTo>
                  <a:pt x="1704" y="16825"/>
                  <a:pt x="1730" y="16888"/>
                  <a:pt x="1798" y="16912"/>
                </a:cubicBezTo>
                <a:cubicBezTo>
                  <a:pt x="1865" y="16936"/>
                  <a:pt x="1923" y="17026"/>
                  <a:pt x="1924" y="17112"/>
                </a:cubicBezTo>
                <a:cubicBezTo>
                  <a:pt x="1924" y="17331"/>
                  <a:pt x="2615" y="18111"/>
                  <a:pt x="2915" y="18230"/>
                </a:cubicBezTo>
                <a:cubicBezTo>
                  <a:pt x="3067" y="18290"/>
                  <a:pt x="3139" y="18379"/>
                  <a:pt x="3096" y="18452"/>
                </a:cubicBezTo>
                <a:cubicBezTo>
                  <a:pt x="3056" y="18520"/>
                  <a:pt x="3069" y="18542"/>
                  <a:pt x="3127" y="18504"/>
                </a:cubicBezTo>
                <a:cubicBezTo>
                  <a:pt x="3182" y="18468"/>
                  <a:pt x="3307" y="18529"/>
                  <a:pt x="3404" y="18641"/>
                </a:cubicBezTo>
                <a:cubicBezTo>
                  <a:pt x="3500" y="18753"/>
                  <a:pt x="3541" y="18847"/>
                  <a:pt x="3499" y="18847"/>
                </a:cubicBezTo>
                <a:cubicBezTo>
                  <a:pt x="3457" y="18847"/>
                  <a:pt x="3480" y="18917"/>
                  <a:pt x="3549" y="19005"/>
                </a:cubicBezTo>
                <a:cubicBezTo>
                  <a:pt x="3619" y="19093"/>
                  <a:pt x="3733" y="19143"/>
                  <a:pt x="3801" y="19116"/>
                </a:cubicBezTo>
                <a:cubicBezTo>
                  <a:pt x="3953" y="19055"/>
                  <a:pt x="4165" y="19298"/>
                  <a:pt x="4063" y="19416"/>
                </a:cubicBezTo>
                <a:cubicBezTo>
                  <a:pt x="4023" y="19463"/>
                  <a:pt x="4042" y="19467"/>
                  <a:pt x="4108" y="19427"/>
                </a:cubicBezTo>
                <a:cubicBezTo>
                  <a:pt x="4246" y="19344"/>
                  <a:pt x="4750" y="19652"/>
                  <a:pt x="4677" y="19775"/>
                </a:cubicBezTo>
                <a:cubicBezTo>
                  <a:pt x="4631" y="19854"/>
                  <a:pt x="4876" y="20013"/>
                  <a:pt x="5075" y="20033"/>
                </a:cubicBezTo>
                <a:cubicBezTo>
                  <a:pt x="5129" y="20039"/>
                  <a:pt x="5434" y="20170"/>
                  <a:pt x="5759" y="20329"/>
                </a:cubicBezTo>
                <a:cubicBezTo>
                  <a:pt x="6690" y="20782"/>
                  <a:pt x="8007" y="21217"/>
                  <a:pt x="8941" y="21378"/>
                </a:cubicBezTo>
                <a:cubicBezTo>
                  <a:pt x="10079" y="21573"/>
                  <a:pt x="12164" y="21502"/>
                  <a:pt x="13305" y="21230"/>
                </a:cubicBezTo>
                <a:cubicBezTo>
                  <a:pt x="13773" y="21119"/>
                  <a:pt x="14260" y="21054"/>
                  <a:pt x="14382" y="21088"/>
                </a:cubicBezTo>
                <a:cubicBezTo>
                  <a:pt x="14533" y="21129"/>
                  <a:pt x="14580" y="21109"/>
                  <a:pt x="14533" y="21030"/>
                </a:cubicBezTo>
                <a:cubicBezTo>
                  <a:pt x="14444" y="20879"/>
                  <a:pt x="15703" y="20277"/>
                  <a:pt x="15923" y="20365"/>
                </a:cubicBezTo>
                <a:cubicBezTo>
                  <a:pt x="16025" y="20406"/>
                  <a:pt x="16056" y="20390"/>
                  <a:pt x="16013" y="20318"/>
                </a:cubicBezTo>
                <a:cubicBezTo>
                  <a:pt x="15935" y="20186"/>
                  <a:pt x="16897" y="19604"/>
                  <a:pt x="17111" y="19654"/>
                </a:cubicBezTo>
                <a:cubicBezTo>
                  <a:pt x="17188" y="19672"/>
                  <a:pt x="17224" y="19641"/>
                  <a:pt x="17191" y="19585"/>
                </a:cubicBezTo>
                <a:cubicBezTo>
                  <a:pt x="17118" y="19460"/>
                  <a:pt x="17610" y="19035"/>
                  <a:pt x="17735" y="19116"/>
                </a:cubicBezTo>
                <a:cubicBezTo>
                  <a:pt x="17784" y="19148"/>
                  <a:pt x="17815" y="19126"/>
                  <a:pt x="17800" y="19074"/>
                </a:cubicBezTo>
                <a:cubicBezTo>
                  <a:pt x="17761" y="18935"/>
                  <a:pt x="18764" y="18015"/>
                  <a:pt x="18857" y="18104"/>
                </a:cubicBezTo>
                <a:cubicBezTo>
                  <a:pt x="18901" y="18144"/>
                  <a:pt x="18907" y="18124"/>
                  <a:pt x="18873" y="18061"/>
                </a:cubicBezTo>
                <a:cubicBezTo>
                  <a:pt x="18839" y="17999"/>
                  <a:pt x="18920" y="17840"/>
                  <a:pt x="19054" y="17708"/>
                </a:cubicBezTo>
                <a:cubicBezTo>
                  <a:pt x="19187" y="17577"/>
                  <a:pt x="19300" y="17509"/>
                  <a:pt x="19300" y="17555"/>
                </a:cubicBezTo>
                <a:cubicBezTo>
                  <a:pt x="19300" y="17601"/>
                  <a:pt x="19390" y="17514"/>
                  <a:pt x="19502" y="17365"/>
                </a:cubicBezTo>
                <a:cubicBezTo>
                  <a:pt x="19614" y="17216"/>
                  <a:pt x="19680" y="17051"/>
                  <a:pt x="19648" y="16996"/>
                </a:cubicBezTo>
                <a:cubicBezTo>
                  <a:pt x="19616" y="16942"/>
                  <a:pt x="19745" y="16789"/>
                  <a:pt x="19935" y="16654"/>
                </a:cubicBezTo>
                <a:cubicBezTo>
                  <a:pt x="20171" y="16486"/>
                  <a:pt x="20246" y="16373"/>
                  <a:pt x="20176" y="16300"/>
                </a:cubicBezTo>
                <a:cubicBezTo>
                  <a:pt x="20056" y="16174"/>
                  <a:pt x="20450" y="15409"/>
                  <a:pt x="20589" y="15499"/>
                </a:cubicBezTo>
                <a:cubicBezTo>
                  <a:pt x="20638" y="15530"/>
                  <a:pt x="20672" y="15450"/>
                  <a:pt x="20665" y="15320"/>
                </a:cubicBezTo>
                <a:cubicBezTo>
                  <a:pt x="20650" y="15044"/>
                  <a:pt x="20835" y="14513"/>
                  <a:pt x="20947" y="14513"/>
                </a:cubicBezTo>
                <a:cubicBezTo>
                  <a:pt x="20988" y="14513"/>
                  <a:pt x="21025" y="14384"/>
                  <a:pt x="21032" y="14228"/>
                </a:cubicBezTo>
                <a:cubicBezTo>
                  <a:pt x="21039" y="14072"/>
                  <a:pt x="21105" y="13808"/>
                  <a:pt x="21173" y="13638"/>
                </a:cubicBezTo>
                <a:cubicBezTo>
                  <a:pt x="21241" y="13468"/>
                  <a:pt x="21302" y="13259"/>
                  <a:pt x="21309" y="13174"/>
                </a:cubicBezTo>
                <a:cubicBezTo>
                  <a:pt x="21344" y="12747"/>
                  <a:pt x="21493" y="11773"/>
                  <a:pt x="21536" y="11698"/>
                </a:cubicBezTo>
                <a:cubicBezTo>
                  <a:pt x="21570" y="11636"/>
                  <a:pt x="21587" y="11450"/>
                  <a:pt x="21586" y="11191"/>
                </a:cubicBezTo>
                <a:cubicBezTo>
                  <a:pt x="21582" y="10416"/>
                  <a:pt x="21439" y="8986"/>
                  <a:pt x="21269" y="8323"/>
                </a:cubicBezTo>
                <a:cubicBezTo>
                  <a:pt x="21210" y="8095"/>
                  <a:pt x="21187" y="7865"/>
                  <a:pt x="21218" y="7812"/>
                </a:cubicBezTo>
                <a:cubicBezTo>
                  <a:pt x="21300" y="7674"/>
                  <a:pt x="21164" y="7182"/>
                  <a:pt x="21062" y="7248"/>
                </a:cubicBezTo>
                <a:cubicBezTo>
                  <a:pt x="20963" y="7312"/>
                  <a:pt x="20656" y="6593"/>
                  <a:pt x="20730" y="6467"/>
                </a:cubicBezTo>
                <a:cubicBezTo>
                  <a:pt x="20799" y="6350"/>
                  <a:pt x="20463" y="5641"/>
                  <a:pt x="20368" y="5703"/>
                </a:cubicBezTo>
                <a:cubicBezTo>
                  <a:pt x="20265" y="5769"/>
                  <a:pt x="20073" y="5385"/>
                  <a:pt x="20161" y="5292"/>
                </a:cubicBezTo>
                <a:cubicBezTo>
                  <a:pt x="20199" y="5252"/>
                  <a:pt x="20119" y="5129"/>
                  <a:pt x="19985" y="5023"/>
                </a:cubicBezTo>
                <a:cubicBezTo>
                  <a:pt x="19851" y="4917"/>
                  <a:pt x="19744" y="4746"/>
                  <a:pt x="19743" y="4643"/>
                </a:cubicBezTo>
                <a:cubicBezTo>
                  <a:pt x="19743" y="4540"/>
                  <a:pt x="19690" y="4459"/>
                  <a:pt x="19628" y="4459"/>
                </a:cubicBezTo>
                <a:cubicBezTo>
                  <a:pt x="19506" y="4458"/>
                  <a:pt x="19135" y="4008"/>
                  <a:pt x="19114" y="3836"/>
                </a:cubicBezTo>
                <a:cubicBezTo>
                  <a:pt x="19107" y="3780"/>
                  <a:pt x="19046" y="3732"/>
                  <a:pt x="18978" y="3731"/>
                </a:cubicBezTo>
                <a:cubicBezTo>
                  <a:pt x="18911" y="3730"/>
                  <a:pt x="18860" y="3649"/>
                  <a:pt x="18868" y="3552"/>
                </a:cubicBezTo>
                <a:cubicBezTo>
                  <a:pt x="18875" y="3454"/>
                  <a:pt x="18845" y="3403"/>
                  <a:pt x="18802" y="3431"/>
                </a:cubicBezTo>
                <a:cubicBezTo>
                  <a:pt x="18706" y="3493"/>
                  <a:pt x="18254" y="2939"/>
                  <a:pt x="18168" y="2655"/>
                </a:cubicBezTo>
                <a:cubicBezTo>
                  <a:pt x="18133" y="2542"/>
                  <a:pt x="18027" y="2437"/>
                  <a:pt x="17936" y="2429"/>
                </a:cubicBezTo>
                <a:cubicBezTo>
                  <a:pt x="17611" y="2398"/>
                  <a:pt x="17574" y="2388"/>
                  <a:pt x="17307" y="2202"/>
                </a:cubicBezTo>
                <a:cubicBezTo>
                  <a:pt x="17159" y="2099"/>
                  <a:pt x="17064" y="1966"/>
                  <a:pt x="17096" y="1912"/>
                </a:cubicBezTo>
                <a:cubicBezTo>
                  <a:pt x="17128" y="1858"/>
                  <a:pt x="17093" y="1828"/>
                  <a:pt x="17020" y="1844"/>
                </a:cubicBezTo>
                <a:cubicBezTo>
                  <a:pt x="16833" y="1883"/>
                  <a:pt x="16230" y="1527"/>
                  <a:pt x="16295" y="1416"/>
                </a:cubicBezTo>
                <a:cubicBezTo>
                  <a:pt x="16348" y="1326"/>
                  <a:pt x="15973" y="1147"/>
                  <a:pt x="15822" y="1190"/>
                </a:cubicBezTo>
                <a:cubicBezTo>
                  <a:pt x="15680" y="1230"/>
                  <a:pt x="15356" y="994"/>
                  <a:pt x="15414" y="894"/>
                </a:cubicBezTo>
                <a:cubicBezTo>
                  <a:pt x="15472" y="797"/>
                  <a:pt x="15440" y="789"/>
                  <a:pt x="14966" y="752"/>
                </a:cubicBezTo>
                <a:cubicBezTo>
                  <a:pt x="14831" y="742"/>
                  <a:pt x="14497" y="657"/>
                  <a:pt x="14226" y="562"/>
                </a:cubicBezTo>
                <a:cubicBezTo>
                  <a:pt x="13105" y="171"/>
                  <a:pt x="11715" y="-27"/>
                  <a:pt x="10436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- Konkretisierung der Themen -">
            <a:extLst>
              <a:ext uri="{FF2B5EF4-FFF2-40B4-BE49-F238E27FC236}">
                <a16:creationId xmlns:a16="http://schemas.microsoft.com/office/drawing/2014/main" id="{6F6510EC-E7A9-8704-3D75-2FDE0E700D83}"/>
              </a:ext>
            </a:extLst>
          </p:cNvPr>
          <p:cNvSpPr txBox="1"/>
          <p:nvPr/>
        </p:nvSpPr>
        <p:spPr>
          <a:xfrm>
            <a:off x="3665283" y="136800"/>
            <a:ext cx="56742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- </a:t>
            </a:r>
            <a:r>
              <a:rPr dirty="0" err="1"/>
              <a:t>Konkretisierung</a:t>
            </a:r>
            <a:r>
              <a:rPr dirty="0"/>
              <a:t> der </a:t>
            </a:r>
            <a:r>
              <a:rPr dirty="0" err="1"/>
              <a:t>Themen</a:t>
            </a:r>
            <a:r>
              <a:rPr dirty="0"/>
              <a:t> -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Diff.-Kurs Erdkunde projektorientiert / Frau Werner (Wn) /2023-24"/>
          <p:cNvSpPr txBox="1"/>
          <p:nvPr/>
        </p:nvSpPr>
        <p:spPr>
          <a:xfrm>
            <a:off x="3326171" y="9171560"/>
            <a:ext cx="60589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Diff.-Kurs Erdkunde projektorientiert / Frau Werner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Wn</a:t>
            </a:r>
            <a:r>
              <a:t>) /2023-24</a:t>
            </a:r>
          </a:p>
        </p:txBody>
      </p:sp>
      <p:sp>
        <p:nvSpPr>
          <p:cNvPr id="223" name="Text"/>
          <p:cNvSpPr txBox="1"/>
          <p:nvPr/>
        </p:nvSpPr>
        <p:spPr>
          <a:xfrm>
            <a:off x="3541839" y="3685023"/>
            <a:ext cx="22707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5E5E5E"/>
                </a:solidFill>
                <a:latin typeface="Avenir Heavy"/>
                <a:ea typeface="Avenir Heavy"/>
                <a:cs typeface="Avenir Heavy"/>
                <a:sym typeface="Avenir Heavy"/>
                <a:hlinkClick r:id="rId2"/>
              </a:defRPr>
            </a:lvl1pPr>
          </a:lstStyle>
          <a:p>
            <a:r>
              <a:rPr>
                <a:hlinkClick r:id="rId2"/>
              </a:rPr>
              <a:t> </a:t>
            </a:r>
          </a:p>
        </p:txBody>
      </p:sp>
      <p:sp>
        <p:nvSpPr>
          <p:cNvPr id="226" name="Ressourcenverbrauch und Maßnahmen (Lebensmittel-verschwendung, Wasserverbrauch, …)…"/>
          <p:cNvSpPr txBox="1"/>
          <p:nvPr/>
        </p:nvSpPr>
        <p:spPr>
          <a:xfrm>
            <a:off x="813100" y="2093426"/>
            <a:ext cx="5439919" cy="571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9381" indent="-249381" defTabSz="584200">
              <a:lnSpc>
                <a:spcPct val="120000"/>
              </a:lnSpc>
              <a:spcBef>
                <a:spcPts val="0"/>
              </a:spcBef>
              <a:buSzPct val="80000"/>
              <a:buBlip>
                <a:blip r:embed="rId3"/>
              </a:buBlip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 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Ressourcenverbrauch und Maßnahmen (Lebensmittel-verschwendung, Wasserverbrauch, …)</a:t>
            </a:r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→ Freies Projekt zum Thema</a:t>
            </a:r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 </a:t>
            </a:r>
          </a:p>
          <a:p>
            <a:pPr defTabSz="584200">
              <a:lnSpc>
                <a:spcPct val="120000"/>
              </a:lnSpc>
              <a:spcBef>
                <a:spcPts val="0"/>
              </a:spcBef>
              <a:defRPr sz="2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Beispiele: </a:t>
            </a:r>
          </a:p>
          <a:p>
            <a:pPr marL="317500" indent="-317500" defTabSz="584200">
              <a:lnSpc>
                <a:spcPct val="120000"/>
              </a:lnSpc>
              <a:spcBef>
                <a:spcPts val="0"/>
              </a:spcBef>
              <a:buSzPct val="123000"/>
              <a:buChar char="-"/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Unterrichtsstunde zum Thema für die Klasse 7 erstellen und halten</a:t>
            </a:r>
          </a:p>
          <a:p>
            <a:pPr marL="317500" indent="-317500" defTabSz="584200">
              <a:lnSpc>
                <a:spcPct val="120000"/>
              </a:lnSpc>
              <a:spcBef>
                <a:spcPts val="0"/>
              </a:spcBef>
              <a:buSzPct val="123000"/>
              <a:buChar char="-"/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Seconhand-Aktionen organisieren</a:t>
            </a:r>
          </a:p>
          <a:p>
            <a:pPr marL="317500" indent="-317500" defTabSz="584200">
              <a:lnSpc>
                <a:spcPct val="120000"/>
              </a:lnSpc>
              <a:spcBef>
                <a:spcPts val="0"/>
              </a:spcBef>
              <a:buSzPct val="123000"/>
              <a:buChar char="-"/>
              <a:defRPr sz="2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Upcycling-Projekte</a:t>
            </a:r>
          </a:p>
        </p:txBody>
      </p:sp>
      <p:pic>
        <p:nvPicPr>
          <p:cNvPr id="227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226" y="1015752"/>
            <a:ext cx="4303807" cy="4241881"/>
          </a:xfrm>
          <a:prstGeom prst="rect">
            <a:avLst/>
          </a:prstGeom>
          <a:ln w="12700">
            <a:miter lim="400000"/>
          </a:ln>
          <a:effectLst>
            <a:outerShdw blurRad="3429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8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4206" y="3414226"/>
            <a:ext cx="2605950" cy="3479801"/>
          </a:xfrm>
          <a:prstGeom prst="rect">
            <a:avLst/>
          </a:prstGeom>
          <a:ln w="12700">
            <a:miter lim="400000"/>
          </a:ln>
          <a:effectLst>
            <a:outerShdw blurRad="2286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9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481" y="5741602"/>
            <a:ext cx="2759483" cy="2832101"/>
          </a:xfrm>
          <a:prstGeom prst="rect">
            <a:avLst/>
          </a:prstGeom>
          <a:ln w="12700">
            <a:miter lim="400000"/>
          </a:ln>
          <a:effectLst>
            <a:outerShdw blurRad="190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30" name="Bildschirmfoto 2023-03-20 um 08.54.29.png" descr="Bildschirmfoto 2023-03-20 um 08.54.29.png"/>
          <p:cNvPicPr>
            <a:picLocks noChangeAspect="1"/>
          </p:cNvPicPr>
          <p:nvPr/>
        </p:nvPicPr>
        <p:blipFill>
          <a:blip r:embed="rId7"/>
          <a:srcRect l="7104" t="11620" r="6230" b="5709"/>
          <a:stretch>
            <a:fillRect/>
          </a:stretch>
        </p:blipFill>
        <p:spPr>
          <a:xfrm>
            <a:off x="11100119" y="8012787"/>
            <a:ext cx="1701841" cy="1617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488" extrusionOk="0">
                <a:moveTo>
                  <a:pt x="10436" y="3"/>
                </a:moveTo>
                <a:cubicBezTo>
                  <a:pt x="10009" y="14"/>
                  <a:pt x="9594" y="47"/>
                  <a:pt x="9208" y="109"/>
                </a:cubicBezTo>
                <a:cubicBezTo>
                  <a:pt x="8071" y="292"/>
                  <a:pt x="6796" y="691"/>
                  <a:pt x="5991" y="1116"/>
                </a:cubicBezTo>
                <a:cubicBezTo>
                  <a:pt x="5682" y="1279"/>
                  <a:pt x="5357" y="1383"/>
                  <a:pt x="5271" y="1348"/>
                </a:cubicBezTo>
                <a:cubicBezTo>
                  <a:pt x="5169" y="1307"/>
                  <a:pt x="5122" y="1335"/>
                  <a:pt x="5140" y="1427"/>
                </a:cubicBezTo>
                <a:cubicBezTo>
                  <a:pt x="5156" y="1507"/>
                  <a:pt x="5100" y="1567"/>
                  <a:pt x="5004" y="1559"/>
                </a:cubicBezTo>
                <a:cubicBezTo>
                  <a:pt x="4912" y="1551"/>
                  <a:pt x="4842" y="1595"/>
                  <a:pt x="4853" y="1659"/>
                </a:cubicBezTo>
                <a:cubicBezTo>
                  <a:pt x="4865" y="1723"/>
                  <a:pt x="4796" y="1772"/>
                  <a:pt x="4702" y="1764"/>
                </a:cubicBezTo>
                <a:cubicBezTo>
                  <a:pt x="4608" y="1757"/>
                  <a:pt x="4558" y="1786"/>
                  <a:pt x="4586" y="1833"/>
                </a:cubicBezTo>
                <a:cubicBezTo>
                  <a:pt x="4614" y="1880"/>
                  <a:pt x="4545" y="1972"/>
                  <a:pt x="4435" y="2033"/>
                </a:cubicBezTo>
                <a:cubicBezTo>
                  <a:pt x="4326" y="2095"/>
                  <a:pt x="4235" y="2110"/>
                  <a:pt x="4234" y="2065"/>
                </a:cubicBezTo>
                <a:cubicBezTo>
                  <a:pt x="4233" y="2020"/>
                  <a:pt x="4190" y="2054"/>
                  <a:pt x="4138" y="2139"/>
                </a:cubicBezTo>
                <a:cubicBezTo>
                  <a:pt x="4087" y="2224"/>
                  <a:pt x="3998" y="2295"/>
                  <a:pt x="3942" y="2302"/>
                </a:cubicBezTo>
                <a:cubicBezTo>
                  <a:pt x="3886" y="2309"/>
                  <a:pt x="3804" y="2321"/>
                  <a:pt x="3756" y="2329"/>
                </a:cubicBezTo>
                <a:cubicBezTo>
                  <a:pt x="3708" y="2336"/>
                  <a:pt x="3645" y="2441"/>
                  <a:pt x="3615" y="2561"/>
                </a:cubicBezTo>
                <a:cubicBezTo>
                  <a:pt x="3585" y="2680"/>
                  <a:pt x="3519" y="2751"/>
                  <a:pt x="3469" y="2719"/>
                </a:cubicBezTo>
                <a:cubicBezTo>
                  <a:pt x="3352" y="2643"/>
                  <a:pt x="2254" y="3783"/>
                  <a:pt x="2326" y="3905"/>
                </a:cubicBezTo>
                <a:cubicBezTo>
                  <a:pt x="2356" y="3956"/>
                  <a:pt x="2307" y="4023"/>
                  <a:pt x="2221" y="4058"/>
                </a:cubicBezTo>
                <a:cubicBezTo>
                  <a:pt x="1995" y="4149"/>
                  <a:pt x="1286" y="5220"/>
                  <a:pt x="1345" y="5381"/>
                </a:cubicBezTo>
                <a:cubicBezTo>
                  <a:pt x="1372" y="5456"/>
                  <a:pt x="1305" y="5584"/>
                  <a:pt x="1194" y="5666"/>
                </a:cubicBezTo>
                <a:cubicBezTo>
                  <a:pt x="1082" y="5748"/>
                  <a:pt x="1012" y="5845"/>
                  <a:pt x="1043" y="5877"/>
                </a:cubicBezTo>
                <a:cubicBezTo>
                  <a:pt x="1116" y="5954"/>
                  <a:pt x="812" y="6573"/>
                  <a:pt x="700" y="6573"/>
                </a:cubicBezTo>
                <a:cubicBezTo>
                  <a:pt x="591" y="6573"/>
                  <a:pt x="379" y="7183"/>
                  <a:pt x="449" y="7300"/>
                </a:cubicBezTo>
                <a:cubicBezTo>
                  <a:pt x="494" y="7377"/>
                  <a:pt x="291" y="8308"/>
                  <a:pt x="131" y="8740"/>
                </a:cubicBezTo>
                <a:cubicBezTo>
                  <a:pt x="100" y="8825"/>
                  <a:pt x="80" y="8992"/>
                  <a:pt x="91" y="9114"/>
                </a:cubicBezTo>
                <a:cubicBezTo>
                  <a:pt x="102" y="9236"/>
                  <a:pt x="75" y="9360"/>
                  <a:pt x="31" y="9388"/>
                </a:cubicBezTo>
                <a:cubicBezTo>
                  <a:pt x="-13" y="9417"/>
                  <a:pt x="-9" y="10176"/>
                  <a:pt x="36" y="11075"/>
                </a:cubicBezTo>
                <a:cubicBezTo>
                  <a:pt x="80" y="11974"/>
                  <a:pt x="122" y="12875"/>
                  <a:pt x="131" y="13079"/>
                </a:cubicBezTo>
                <a:cubicBezTo>
                  <a:pt x="141" y="13283"/>
                  <a:pt x="213" y="13528"/>
                  <a:pt x="288" y="13622"/>
                </a:cubicBezTo>
                <a:cubicBezTo>
                  <a:pt x="362" y="13716"/>
                  <a:pt x="423" y="13909"/>
                  <a:pt x="423" y="14049"/>
                </a:cubicBezTo>
                <a:cubicBezTo>
                  <a:pt x="423" y="14190"/>
                  <a:pt x="480" y="14359"/>
                  <a:pt x="554" y="14423"/>
                </a:cubicBezTo>
                <a:cubicBezTo>
                  <a:pt x="629" y="14488"/>
                  <a:pt x="690" y="14626"/>
                  <a:pt x="690" y="14729"/>
                </a:cubicBezTo>
                <a:cubicBezTo>
                  <a:pt x="690" y="14832"/>
                  <a:pt x="734" y="14944"/>
                  <a:pt x="786" y="14977"/>
                </a:cubicBezTo>
                <a:cubicBezTo>
                  <a:pt x="838" y="15011"/>
                  <a:pt x="853" y="15106"/>
                  <a:pt x="821" y="15193"/>
                </a:cubicBezTo>
                <a:cubicBezTo>
                  <a:pt x="786" y="15288"/>
                  <a:pt x="852" y="15414"/>
                  <a:pt x="982" y="15510"/>
                </a:cubicBezTo>
                <a:cubicBezTo>
                  <a:pt x="1101" y="15597"/>
                  <a:pt x="1176" y="15730"/>
                  <a:pt x="1148" y="15805"/>
                </a:cubicBezTo>
                <a:cubicBezTo>
                  <a:pt x="1121" y="15879"/>
                  <a:pt x="1161" y="15968"/>
                  <a:pt x="1239" y="16000"/>
                </a:cubicBezTo>
                <a:cubicBezTo>
                  <a:pt x="1317" y="16031"/>
                  <a:pt x="1377" y="16093"/>
                  <a:pt x="1370" y="16137"/>
                </a:cubicBezTo>
                <a:cubicBezTo>
                  <a:pt x="1329" y="16395"/>
                  <a:pt x="1404" y="16562"/>
                  <a:pt x="1586" y="16611"/>
                </a:cubicBezTo>
                <a:cubicBezTo>
                  <a:pt x="1700" y="16643"/>
                  <a:pt x="1770" y="16714"/>
                  <a:pt x="1737" y="16770"/>
                </a:cubicBezTo>
                <a:cubicBezTo>
                  <a:pt x="1704" y="16825"/>
                  <a:pt x="1730" y="16888"/>
                  <a:pt x="1798" y="16912"/>
                </a:cubicBezTo>
                <a:cubicBezTo>
                  <a:pt x="1865" y="16936"/>
                  <a:pt x="1923" y="17026"/>
                  <a:pt x="1924" y="17112"/>
                </a:cubicBezTo>
                <a:cubicBezTo>
                  <a:pt x="1924" y="17331"/>
                  <a:pt x="2615" y="18111"/>
                  <a:pt x="2915" y="18230"/>
                </a:cubicBezTo>
                <a:cubicBezTo>
                  <a:pt x="3067" y="18290"/>
                  <a:pt x="3139" y="18379"/>
                  <a:pt x="3096" y="18452"/>
                </a:cubicBezTo>
                <a:cubicBezTo>
                  <a:pt x="3056" y="18520"/>
                  <a:pt x="3069" y="18542"/>
                  <a:pt x="3127" y="18504"/>
                </a:cubicBezTo>
                <a:cubicBezTo>
                  <a:pt x="3182" y="18468"/>
                  <a:pt x="3307" y="18529"/>
                  <a:pt x="3404" y="18641"/>
                </a:cubicBezTo>
                <a:cubicBezTo>
                  <a:pt x="3500" y="18753"/>
                  <a:pt x="3541" y="18847"/>
                  <a:pt x="3499" y="18847"/>
                </a:cubicBezTo>
                <a:cubicBezTo>
                  <a:pt x="3457" y="18847"/>
                  <a:pt x="3480" y="18917"/>
                  <a:pt x="3549" y="19005"/>
                </a:cubicBezTo>
                <a:cubicBezTo>
                  <a:pt x="3619" y="19093"/>
                  <a:pt x="3733" y="19143"/>
                  <a:pt x="3801" y="19116"/>
                </a:cubicBezTo>
                <a:cubicBezTo>
                  <a:pt x="3953" y="19055"/>
                  <a:pt x="4165" y="19298"/>
                  <a:pt x="4063" y="19416"/>
                </a:cubicBezTo>
                <a:cubicBezTo>
                  <a:pt x="4023" y="19463"/>
                  <a:pt x="4042" y="19467"/>
                  <a:pt x="4108" y="19427"/>
                </a:cubicBezTo>
                <a:cubicBezTo>
                  <a:pt x="4246" y="19344"/>
                  <a:pt x="4750" y="19652"/>
                  <a:pt x="4677" y="19775"/>
                </a:cubicBezTo>
                <a:cubicBezTo>
                  <a:pt x="4631" y="19854"/>
                  <a:pt x="4876" y="20013"/>
                  <a:pt x="5075" y="20033"/>
                </a:cubicBezTo>
                <a:cubicBezTo>
                  <a:pt x="5129" y="20039"/>
                  <a:pt x="5434" y="20170"/>
                  <a:pt x="5759" y="20329"/>
                </a:cubicBezTo>
                <a:cubicBezTo>
                  <a:pt x="6690" y="20782"/>
                  <a:pt x="8007" y="21217"/>
                  <a:pt x="8941" y="21378"/>
                </a:cubicBezTo>
                <a:cubicBezTo>
                  <a:pt x="10079" y="21573"/>
                  <a:pt x="12164" y="21502"/>
                  <a:pt x="13305" y="21230"/>
                </a:cubicBezTo>
                <a:cubicBezTo>
                  <a:pt x="13773" y="21119"/>
                  <a:pt x="14260" y="21054"/>
                  <a:pt x="14382" y="21088"/>
                </a:cubicBezTo>
                <a:cubicBezTo>
                  <a:pt x="14533" y="21129"/>
                  <a:pt x="14580" y="21109"/>
                  <a:pt x="14533" y="21030"/>
                </a:cubicBezTo>
                <a:cubicBezTo>
                  <a:pt x="14444" y="20879"/>
                  <a:pt x="15703" y="20277"/>
                  <a:pt x="15923" y="20365"/>
                </a:cubicBezTo>
                <a:cubicBezTo>
                  <a:pt x="16025" y="20406"/>
                  <a:pt x="16056" y="20390"/>
                  <a:pt x="16013" y="20318"/>
                </a:cubicBezTo>
                <a:cubicBezTo>
                  <a:pt x="15935" y="20186"/>
                  <a:pt x="16897" y="19604"/>
                  <a:pt x="17111" y="19654"/>
                </a:cubicBezTo>
                <a:cubicBezTo>
                  <a:pt x="17188" y="19672"/>
                  <a:pt x="17224" y="19641"/>
                  <a:pt x="17191" y="19585"/>
                </a:cubicBezTo>
                <a:cubicBezTo>
                  <a:pt x="17118" y="19460"/>
                  <a:pt x="17610" y="19035"/>
                  <a:pt x="17735" y="19116"/>
                </a:cubicBezTo>
                <a:cubicBezTo>
                  <a:pt x="17784" y="19148"/>
                  <a:pt x="17815" y="19126"/>
                  <a:pt x="17800" y="19074"/>
                </a:cubicBezTo>
                <a:cubicBezTo>
                  <a:pt x="17761" y="18935"/>
                  <a:pt x="18764" y="18015"/>
                  <a:pt x="18857" y="18104"/>
                </a:cubicBezTo>
                <a:cubicBezTo>
                  <a:pt x="18901" y="18144"/>
                  <a:pt x="18907" y="18124"/>
                  <a:pt x="18873" y="18061"/>
                </a:cubicBezTo>
                <a:cubicBezTo>
                  <a:pt x="18839" y="17999"/>
                  <a:pt x="18920" y="17840"/>
                  <a:pt x="19054" y="17708"/>
                </a:cubicBezTo>
                <a:cubicBezTo>
                  <a:pt x="19187" y="17577"/>
                  <a:pt x="19300" y="17509"/>
                  <a:pt x="19300" y="17555"/>
                </a:cubicBezTo>
                <a:cubicBezTo>
                  <a:pt x="19300" y="17601"/>
                  <a:pt x="19390" y="17514"/>
                  <a:pt x="19502" y="17365"/>
                </a:cubicBezTo>
                <a:cubicBezTo>
                  <a:pt x="19614" y="17216"/>
                  <a:pt x="19680" y="17051"/>
                  <a:pt x="19648" y="16996"/>
                </a:cubicBezTo>
                <a:cubicBezTo>
                  <a:pt x="19616" y="16942"/>
                  <a:pt x="19745" y="16789"/>
                  <a:pt x="19935" y="16654"/>
                </a:cubicBezTo>
                <a:cubicBezTo>
                  <a:pt x="20171" y="16486"/>
                  <a:pt x="20246" y="16373"/>
                  <a:pt x="20176" y="16300"/>
                </a:cubicBezTo>
                <a:cubicBezTo>
                  <a:pt x="20056" y="16174"/>
                  <a:pt x="20450" y="15409"/>
                  <a:pt x="20589" y="15499"/>
                </a:cubicBezTo>
                <a:cubicBezTo>
                  <a:pt x="20638" y="15530"/>
                  <a:pt x="20672" y="15450"/>
                  <a:pt x="20665" y="15320"/>
                </a:cubicBezTo>
                <a:cubicBezTo>
                  <a:pt x="20650" y="15044"/>
                  <a:pt x="20835" y="14513"/>
                  <a:pt x="20947" y="14513"/>
                </a:cubicBezTo>
                <a:cubicBezTo>
                  <a:pt x="20988" y="14513"/>
                  <a:pt x="21025" y="14384"/>
                  <a:pt x="21032" y="14228"/>
                </a:cubicBezTo>
                <a:cubicBezTo>
                  <a:pt x="21039" y="14072"/>
                  <a:pt x="21105" y="13808"/>
                  <a:pt x="21173" y="13638"/>
                </a:cubicBezTo>
                <a:cubicBezTo>
                  <a:pt x="21241" y="13468"/>
                  <a:pt x="21302" y="13259"/>
                  <a:pt x="21309" y="13174"/>
                </a:cubicBezTo>
                <a:cubicBezTo>
                  <a:pt x="21344" y="12747"/>
                  <a:pt x="21493" y="11773"/>
                  <a:pt x="21536" y="11698"/>
                </a:cubicBezTo>
                <a:cubicBezTo>
                  <a:pt x="21570" y="11636"/>
                  <a:pt x="21587" y="11450"/>
                  <a:pt x="21586" y="11191"/>
                </a:cubicBezTo>
                <a:cubicBezTo>
                  <a:pt x="21582" y="10416"/>
                  <a:pt x="21439" y="8986"/>
                  <a:pt x="21269" y="8323"/>
                </a:cubicBezTo>
                <a:cubicBezTo>
                  <a:pt x="21210" y="8095"/>
                  <a:pt x="21187" y="7865"/>
                  <a:pt x="21218" y="7812"/>
                </a:cubicBezTo>
                <a:cubicBezTo>
                  <a:pt x="21300" y="7674"/>
                  <a:pt x="21164" y="7182"/>
                  <a:pt x="21062" y="7248"/>
                </a:cubicBezTo>
                <a:cubicBezTo>
                  <a:pt x="20963" y="7312"/>
                  <a:pt x="20656" y="6593"/>
                  <a:pt x="20730" y="6467"/>
                </a:cubicBezTo>
                <a:cubicBezTo>
                  <a:pt x="20799" y="6350"/>
                  <a:pt x="20463" y="5641"/>
                  <a:pt x="20368" y="5703"/>
                </a:cubicBezTo>
                <a:cubicBezTo>
                  <a:pt x="20265" y="5769"/>
                  <a:pt x="20073" y="5385"/>
                  <a:pt x="20161" y="5292"/>
                </a:cubicBezTo>
                <a:cubicBezTo>
                  <a:pt x="20199" y="5252"/>
                  <a:pt x="20119" y="5129"/>
                  <a:pt x="19985" y="5023"/>
                </a:cubicBezTo>
                <a:cubicBezTo>
                  <a:pt x="19851" y="4917"/>
                  <a:pt x="19744" y="4746"/>
                  <a:pt x="19743" y="4643"/>
                </a:cubicBezTo>
                <a:cubicBezTo>
                  <a:pt x="19743" y="4540"/>
                  <a:pt x="19690" y="4459"/>
                  <a:pt x="19628" y="4459"/>
                </a:cubicBezTo>
                <a:cubicBezTo>
                  <a:pt x="19506" y="4458"/>
                  <a:pt x="19135" y="4008"/>
                  <a:pt x="19114" y="3836"/>
                </a:cubicBezTo>
                <a:cubicBezTo>
                  <a:pt x="19107" y="3780"/>
                  <a:pt x="19046" y="3732"/>
                  <a:pt x="18978" y="3731"/>
                </a:cubicBezTo>
                <a:cubicBezTo>
                  <a:pt x="18911" y="3730"/>
                  <a:pt x="18860" y="3649"/>
                  <a:pt x="18868" y="3552"/>
                </a:cubicBezTo>
                <a:cubicBezTo>
                  <a:pt x="18875" y="3454"/>
                  <a:pt x="18845" y="3403"/>
                  <a:pt x="18802" y="3431"/>
                </a:cubicBezTo>
                <a:cubicBezTo>
                  <a:pt x="18706" y="3493"/>
                  <a:pt x="18254" y="2939"/>
                  <a:pt x="18168" y="2655"/>
                </a:cubicBezTo>
                <a:cubicBezTo>
                  <a:pt x="18133" y="2542"/>
                  <a:pt x="18027" y="2437"/>
                  <a:pt x="17936" y="2429"/>
                </a:cubicBezTo>
                <a:cubicBezTo>
                  <a:pt x="17611" y="2398"/>
                  <a:pt x="17574" y="2388"/>
                  <a:pt x="17307" y="2202"/>
                </a:cubicBezTo>
                <a:cubicBezTo>
                  <a:pt x="17159" y="2099"/>
                  <a:pt x="17064" y="1966"/>
                  <a:pt x="17096" y="1912"/>
                </a:cubicBezTo>
                <a:cubicBezTo>
                  <a:pt x="17128" y="1858"/>
                  <a:pt x="17093" y="1828"/>
                  <a:pt x="17020" y="1844"/>
                </a:cubicBezTo>
                <a:cubicBezTo>
                  <a:pt x="16833" y="1883"/>
                  <a:pt x="16230" y="1527"/>
                  <a:pt x="16295" y="1416"/>
                </a:cubicBezTo>
                <a:cubicBezTo>
                  <a:pt x="16348" y="1326"/>
                  <a:pt x="15973" y="1147"/>
                  <a:pt x="15822" y="1190"/>
                </a:cubicBezTo>
                <a:cubicBezTo>
                  <a:pt x="15680" y="1230"/>
                  <a:pt x="15356" y="994"/>
                  <a:pt x="15414" y="894"/>
                </a:cubicBezTo>
                <a:cubicBezTo>
                  <a:pt x="15472" y="797"/>
                  <a:pt x="15440" y="789"/>
                  <a:pt x="14966" y="752"/>
                </a:cubicBezTo>
                <a:cubicBezTo>
                  <a:pt x="14831" y="742"/>
                  <a:pt x="14497" y="657"/>
                  <a:pt x="14226" y="562"/>
                </a:cubicBezTo>
                <a:cubicBezTo>
                  <a:pt x="13105" y="171"/>
                  <a:pt x="11715" y="-27"/>
                  <a:pt x="10436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10.1 Thema und Projektphase">
            <a:extLst>
              <a:ext uri="{FF2B5EF4-FFF2-40B4-BE49-F238E27FC236}">
                <a16:creationId xmlns:a16="http://schemas.microsoft.com/office/drawing/2014/main" id="{733CB6C5-3249-2195-A4F2-3FB8AC2120E2}"/>
              </a:ext>
            </a:extLst>
          </p:cNvPr>
          <p:cNvSpPr txBox="1"/>
          <p:nvPr/>
        </p:nvSpPr>
        <p:spPr>
          <a:xfrm>
            <a:off x="813419" y="1353600"/>
            <a:ext cx="5439600" cy="622800"/>
          </a:xfrm>
          <a:prstGeom prst="rect">
            <a:avLst/>
          </a:prstGeom>
          <a:solidFill>
            <a:schemeClr val="accent1">
              <a:lumOff val="16847"/>
              <a:alpha val="510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>
                <a:latin typeface="Avenir Heavy"/>
                <a:ea typeface="Avenir Heavy"/>
                <a:cs typeface="Avenir Heavy"/>
              </a:defRPr>
            </a:lvl1pPr>
          </a:lstStyle>
          <a:p>
            <a:r>
              <a:rPr lang="de-DE" dirty="0"/>
              <a:t>10.2 Thema und Projektphase</a:t>
            </a:r>
          </a:p>
        </p:txBody>
      </p:sp>
      <p:sp>
        <p:nvSpPr>
          <p:cNvPr id="4" name="- Konkretisierung der Themen -">
            <a:extLst>
              <a:ext uri="{FF2B5EF4-FFF2-40B4-BE49-F238E27FC236}">
                <a16:creationId xmlns:a16="http://schemas.microsoft.com/office/drawing/2014/main" id="{29A90F40-49C7-D20B-B8AA-062B67902142}"/>
              </a:ext>
            </a:extLst>
          </p:cNvPr>
          <p:cNvSpPr txBox="1"/>
          <p:nvPr/>
        </p:nvSpPr>
        <p:spPr>
          <a:xfrm>
            <a:off x="3665283" y="136800"/>
            <a:ext cx="56742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- </a:t>
            </a:r>
            <a:r>
              <a:rPr dirty="0" err="1"/>
              <a:t>Konkretisierung</a:t>
            </a:r>
            <a:r>
              <a:rPr dirty="0"/>
              <a:t> der </a:t>
            </a:r>
            <a:r>
              <a:rPr dirty="0" err="1"/>
              <a:t>Themen</a:t>
            </a:r>
            <a:r>
              <a:rPr dirty="0"/>
              <a:t> -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</Words>
  <Application>Microsoft Office PowerPoint</Application>
  <PresentationFormat>Benutzerdefiniert</PresentationFormat>
  <Paragraphs>86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Avenir Book</vt:lpstr>
      <vt:lpstr>Avenir Heavy</vt:lpstr>
      <vt:lpstr>Helvetica Neue</vt:lpstr>
      <vt:lpstr>Helvetica Neue Medium</vt:lpstr>
      <vt:lpstr>21_BasicWhite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Herr Amberg</dc:creator>
  <cp:lastModifiedBy>Simon Amberg</cp:lastModifiedBy>
  <cp:revision>5</cp:revision>
  <dcterms:modified xsi:type="dcterms:W3CDTF">2023-03-20T17:02:47Z</dcterms:modified>
</cp:coreProperties>
</file>