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4" r:id="rId5"/>
    <p:sldId id="266" r:id="rId6"/>
    <p:sldId id="265" r:id="rId7"/>
    <p:sldId id="263" r:id="rId8"/>
    <p:sldId id="267" r:id="rId9"/>
    <p:sldId id="26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30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34718D-3B8F-11E3-B778-0F2204E0A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907DC78-8E22-3019-4C82-A7712E6F2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18421-D789-0CE9-4FDC-795A50D30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46-25B9-4D24-8DB4-A4F18817CDBC}" type="datetimeFigureOut">
              <a:rPr lang="de-DE" smtClean="0"/>
              <a:t>21.03.2023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423108-5FC9-5917-EF43-830AAFC12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FB99B8-C7BC-8C8E-AA98-2E933514B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B197-F83C-4F1E-9561-AF1F9EEBBD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28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2CAC90-322C-6572-0AE2-3D095121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15D978-C687-4FF2-0580-1059BE0FB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66AE9D-C4DC-9F3F-7F7E-BFAF5D0A5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46-25B9-4D24-8DB4-A4F18817CDBC}" type="datetimeFigureOut">
              <a:rPr lang="de-DE" smtClean="0"/>
              <a:t>21.03.2023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D8F8A0-B0F1-71CF-9733-F55C823C0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902DB5-D2C3-C9D1-F481-F31B93F4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B197-F83C-4F1E-9561-AF1F9EEBBD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22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A85E936-819E-1A42-0D9F-36C7000AE2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74BFD35-78AE-EB47-9DD7-6CF231F17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C1C60B-7FDC-0831-9769-A642738AA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46-25B9-4D24-8DB4-A4F18817CDBC}" type="datetimeFigureOut">
              <a:rPr lang="de-DE" smtClean="0"/>
              <a:t>21.03.2023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B8E48E-F819-39E8-7367-1624ED392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13DD1F-540C-FFE5-8536-A79648D1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B197-F83C-4F1E-9561-AF1F9EEBBD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36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11E5D-1C3D-016B-00D3-92BE04CDC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F841F7-1F1A-77BA-84CE-314BB0267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D53334-386E-B3E9-ABA6-360358330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46-25B9-4D24-8DB4-A4F18817CDBC}" type="datetimeFigureOut">
              <a:rPr lang="de-DE" smtClean="0"/>
              <a:t>21.03.2023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1729D2-E89F-1C4D-3336-DE11D310F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A519E6-35E5-0C5A-46CB-F4B4F8DD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B197-F83C-4F1E-9561-AF1F9EEBBD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206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1BBA46-D016-C9F5-B0FD-AEA5D3922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225A6C-A1AB-7449-90B2-8A68AFBE6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354484-3501-4975-E1AD-118455B2E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46-25B9-4D24-8DB4-A4F18817CDBC}" type="datetimeFigureOut">
              <a:rPr lang="de-DE" smtClean="0"/>
              <a:t>21.03.2023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DE2183-1ADF-5C0A-B58A-9A8FB158C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992553-B0A4-8ECD-7128-B38F7A0D4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B197-F83C-4F1E-9561-AF1F9EEBBD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37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369E4-33FF-941C-816C-2946F17CA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F89EDD-B4F4-C3CE-7F90-ECD22F853E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C81B27-77DF-916E-036C-C97FB7250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02EC02-5372-CE41-1F38-8CD65C45B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46-25B9-4D24-8DB4-A4F18817CDBC}" type="datetimeFigureOut">
              <a:rPr lang="de-DE" smtClean="0"/>
              <a:t>21.03.2023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0E4816-4785-AC98-DF33-26CF18788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344EB9-275B-6D86-7F48-84C4828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B197-F83C-4F1E-9561-AF1F9EEBBD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3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3AC1D7-6358-34AD-39DC-DE722ECE3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C845D6-26F3-C6FF-5C13-667883A91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350C1AB-3B20-C067-728C-A01C8C354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7DBB1F2-197F-F7A5-F825-803311B982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550A628-4EA2-96DC-E38D-DA790E2BA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BF5F8A4-5CD6-38C0-6566-BEFB6301B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46-25B9-4D24-8DB4-A4F18817CDBC}" type="datetimeFigureOut">
              <a:rPr lang="de-DE" smtClean="0"/>
              <a:t>21.03.2023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BF59AE6-3FC0-B73C-8B4E-57B0709B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3143B67-0C29-0DEF-B884-F7CC608B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B197-F83C-4F1E-9561-AF1F9EEBBD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21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CAEE7-B5A7-D7AB-1BBC-9F8454CF5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C2ECC9-3A53-717D-A29E-C4EC2FB99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46-25B9-4D24-8DB4-A4F18817CDBC}" type="datetimeFigureOut">
              <a:rPr lang="de-DE" smtClean="0"/>
              <a:t>21.03.2023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9779E23-6996-0E45-1017-A94A7BD2F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D98A6B1-527E-AFA9-EEF2-9D777531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B197-F83C-4F1E-9561-AF1F9EEBBD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43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4C0FDFE-38D4-BBA8-416A-2AF738262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46-25B9-4D24-8DB4-A4F18817CDBC}" type="datetimeFigureOut">
              <a:rPr lang="de-DE" smtClean="0"/>
              <a:t>21.03.2023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585DCC-3327-C747-CCF1-E44121BB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B336485-1B1C-F437-79F9-65C56C243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B197-F83C-4F1E-9561-AF1F9EEBBD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27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A698-1BE8-0204-4DF3-1FF2F3088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0C4BD6-4CF4-C80A-A118-E0E215347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A8F7BEA-FA5F-EAD9-6F57-F237ADFFD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EC0079-CDDE-EEBA-C41E-DCD260AD8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46-25B9-4D24-8DB4-A4F18817CDBC}" type="datetimeFigureOut">
              <a:rPr lang="de-DE" smtClean="0"/>
              <a:t>21.03.2023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84CABF-FEC7-84AB-F4D9-83EA5D1F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633E13-45BC-12BF-6909-5AF8A8D4D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B197-F83C-4F1E-9561-AF1F9EEBBD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97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C9620-A910-8604-8894-1B94FB9F0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9EC03BA-2975-11FC-3305-E759CC9F90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36E2C5-6281-8FAE-7348-0E6AE07FE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C4B16C-27E0-D776-B44B-6AD0CE1B9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46-25B9-4D24-8DB4-A4F18817CDBC}" type="datetimeFigureOut">
              <a:rPr lang="de-DE" smtClean="0"/>
              <a:t>21.03.2023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0D5840-4610-61C4-E6AC-D04CEA3D7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4B19CB-CD33-5AC4-120E-29AA7D22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B197-F83C-4F1E-9561-AF1F9EEBBD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356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041DDCE-7F5D-CA40-9C0C-DE53F6A6D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3B791E-E285-145C-B83D-080EF8FE6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816FC7-8AD3-6E9A-D733-A6F042EBF4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44546-25B9-4D24-8DB4-A4F18817CDBC}" type="datetimeFigureOut">
              <a:rPr lang="de-DE" smtClean="0"/>
              <a:t>21.03.2023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CE3A9E-AA5B-BA73-1A0E-341B17020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8F55BE-74BB-6095-1206-49AA967DB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FB197-F83C-4F1E-9561-AF1F9EEBBD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0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E46F721-3785-414D-8697-16AF490E6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C7667D-9D2A-DD15-62EC-EE84EA97D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5593" y="1562669"/>
            <a:ext cx="4445127" cy="3852611"/>
          </a:xfrm>
        </p:spPr>
        <p:txBody>
          <a:bodyPr anchor="b">
            <a:normAutofit/>
          </a:bodyPr>
          <a:lstStyle/>
          <a:p>
            <a:r>
              <a:rPr lang="de-DE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 Condensed" panose="020B0606020104020203" pitchFamily="34" charset="0"/>
              </a:rPr>
              <a:t>FRANZÖSISCH </a:t>
            </a:r>
            <a:br>
              <a:rPr lang="de-DE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 Condensed" panose="020B0606020104020203" pitchFamily="34" charset="0"/>
              </a:rPr>
            </a:br>
            <a:r>
              <a:rPr lang="de-DE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 Condensed" panose="020B0606020104020203" pitchFamily="34" charset="0"/>
              </a:rPr>
              <a:t>als Differenzierungsfach</a:t>
            </a:r>
          </a:p>
        </p:txBody>
      </p:sp>
      <p:pic>
        <p:nvPicPr>
          <p:cNvPr id="7" name="Grafik 6" descr="Ein Bild, das Pfeil enthält.&#10;&#10;Automatisch generierte Beschreibung">
            <a:extLst>
              <a:ext uri="{FF2B5EF4-FFF2-40B4-BE49-F238E27FC236}">
                <a16:creationId xmlns:a16="http://schemas.microsoft.com/office/drawing/2014/main" id="{741DACEF-0243-E20A-8671-AC9F0AC35B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2" r="2" b="7394"/>
          <a:stretch/>
        </p:blipFill>
        <p:spPr>
          <a:xfrm>
            <a:off x="20" y="1"/>
            <a:ext cx="7665573" cy="6857999"/>
          </a:xfrm>
          <a:custGeom>
            <a:avLst/>
            <a:gdLst/>
            <a:ahLst/>
            <a:cxnLst/>
            <a:rect l="l" t="t" r="r" b="b"/>
            <a:pathLst>
              <a:path w="7665593" h="6857999">
                <a:moveTo>
                  <a:pt x="0" y="0"/>
                </a:moveTo>
                <a:lnTo>
                  <a:pt x="7363783" y="0"/>
                </a:lnTo>
                <a:lnTo>
                  <a:pt x="7372954" y="18152"/>
                </a:lnTo>
                <a:cubicBezTo>
                  <a:pt x="7378508" y="27417"/>
                  <a:pt x="7383821" y="35694"/>
                  <a:pt x="7386404" y="41707"/>
                </a:cubicBezTo>
                <a:lnTo>
                  <a:pt x="7389058" y="60832"/>
                </a:lnTo>
                <a:lnTo>
                  <a:pt x="7394074" y="60137"/>
                </a:lnTo>
                <a:lnTo>
                  <a:pt x="7394443" y="67241"/>
                </a:lnTo>
                <a:lnTo>
                  <a:pt x="7394565" y="83099"/>
                </a:lnTo>
                <a:cubicBezTo>
                  <a:pt x="7395324" y="92994"/>
                  <a:pt x="7394122" y="120511"/>
                  <a:pt x="7395957" y="130584"/>
                </a:cubicBezTo>
                <a:cubicBezTo>
                  <a:pt x="7401306" y="133490"/>
                  <a:pt x="7404223" y="137975"/>
                  <a:pt x="7405574" y="143540"/>
                </a:cubicBezTo>
                <a:lnTo>
                  <a:pt x="7405725" y="155795"/>
                </a:lnTo>
                <a:lnTo>
                  <a:pt x="7418615" y="226869"/>
                </a:lnTo>
                <a:lnTo>
                  <a:pt x="7419579" y="236641"/>
                </a:lnTo>
                <a:lnTo>
                  <a:pt x="7423900" y="241933"/>
                </a:lnTo>
                <a:cubicBezTo>
                  <a:pt x="7424763" y="245974"/>
                  <a:pt x="7424206" y="257579"/>
                  <a:pt x="7424760" y="260885"/>
                </a:cubicBezTo>
                <a:cubicBezTo>
                  <a:pt x="7425580" y="261177"/>
                  <a:pt x="7426400" y="261469"/>
                  <a:pt x="7427220" y="261761"/>
                </a:cubicBezTo>
                <a:cubicBezTo>
                  <a:pt x="7431152" y="272291"/>
                  <a:pt x="7444241" y="311893"/>
                  <a:pt x="7448344" y="324055"/>
                </a:cubicBezTo>
                <a:cubicBezTo>
                  <a:pt x="7444563" y="326484"/>
                  <a:pt x="7450535" y="331924"/>
                  <a:pt x="7451833" y="334727"/>
                </a:cubicBezTo>
                <a:cubicBezTo>
                  <a:pt x="7449286" y="335161"/>
                  <a:pt x="7448510" y="341947"/>
                  <a:pt x="7450776" y="343948"/>
                </a:cubicBezTo>
                <a:cubicBezTo>
                  <a:pt x="7463202" y="391652"/>
                  <a:pt x="7437523" y="367773"/>
                  <a:pt x="7453791" y="395003"/>
                </a:cubicBezTo>
                <a:cubicBezTo>
                  <a:pt x="7454869" y="399820"/>
                  <a:pt x="7453841" y="403723"/>
                  <a:pt x="7451939" y="407147"/>
                </a:cubicBezTo>
                <a:lnTo>
                  <a:pt x="7448030" y="412254"/>
                </a:lnTo>
                <a:lnTo>
                  <a:pt x="7455416" y="432021"/>
                </a:lnTo>
                <a:cubicBezTo>
                  <a:pt x="7457991" y="441758"/>
                  <a:pt x="7459699" y="452007"/>
                  <a:pt x="7460479" y="462523"/>
                </a:cubicBezTo>
                <a:cubicBezTo>
                  <a:pt x="7455275" y="464882"/>
                  <a:pt x="7462669" y="473136"/>
                  <a:pt x="7464133" y="477020"/>
                </a:cubicBezTo>
                <a:cubicBezTo>
                  <a:pt x="7460734" y="477060"/>
                  <a:pt x="7459104" y="485663"/>
                  <a:pt x="7461914" y="488716"/>
                </a:cubicBezTo>
                <a:cubicBezTo>
                  <a:pt x="7474065" y="552879"/>
                  <a:pt x="7442314" y="516775"/>
                  <a:pt x="7461353" y="555280"/>
                </a:cubicBezTo>
                <a:cubicBezTo>
                  <a:pt x="7462345" y="561721"/>
                  <a:pt x="7460642" y="566553"/>
                  <a:pt x="7457829" y="570585"/>
                </a:cubicBezTo>
                <a:lnTo>
                  <a:pt x="7450804" y="577839"/>
                </a:lnTo>
                <a:lnTo>
                  <a:pt x="7453309" y="583524"/>
                </a:lnTo>
                <a:cubicBezTo>
                  <a:pt x="7453505" y="604977"/>
                  <a:pt x="7446306" y="611303"/>
                  <a:pt x="7453558" y="623785"/>
                </a:cubicBezTo>
                <a:cubicBezTo>
                  <a:pt x="7438483" y="642230"/>
                  <a:pt x="7452055" y="636019"/>
                  <a:pt x="7454362" y="650049"/>
                </a:cubicBezTo>
                <a:cubicBezTo>
                  <a:pt x="7457368" y="661117"/>
                  <a:pt x="7463152" y="640798"/>
                  <a:pt x="7464006" y="651645"/>
                </a:cubicBezTo>
                <a:cubicBezTo>
                  <a:pt x="7460114" y="663380"/>
                  <a:pt x="7472201" y="662829"/>
                  <a:pt x="7467442" y="675032"/>
                </a:cubicBezTo>
                <a:cubicBezTo>
                  <a:pt x="7458335" y="672068"/>
                  <a:pt x="7469207" y="699114"/>
                  <a:pt x="7461251" y="699956"/>
                </a:cubicBezTo>
                <a:cubicBezTo>
                  <a:pt x="7472628" y="710321"/>
                  <a:pt x="7458614" y="715529"/>
                  <a:pt x="7462119" y="729331"/>
                </a:cubicBezTo>
                <a:cubicBezTo>
                  <a:pt x="7466423" y="735831"/>
                  <a:pt x="7467162" y="740521"/>
                  <a:pt x="7462533" y="746910"/>
                </a:cubicBezTo>
                <a:cubicBezTo>
                  <a:pt x="7483486" y="776851"/>
                  <a:pt x="7463470" y="765024"/>
                  <a:pt x="7471529" y="793043"/>
                </a:cubicBezTo>
                <a:cubicBezTo>
                  <a:pt x="7480002" y="817184"/>
                  <a:pt x="7485500" y="844550"/>
                  <a:pt x="7505730" y="867898"/>
                </a:cubicBezTo>
                <a:cubicBezTo>
                  <a:pt x="7511461" y="872184"/>
                  <a:pt x="7513630" y="882707"/>
                  <a:pt x="7510576" y="891400"/>
                </a:cubicBezTo>
                <a:cubicBezTo>
                  <a:pt x="7510049" y="892894"/>
                  <a:pt x="7509385" y="894278"/>
                  <a:pt x="7508604" y="895508"/>
                </a:cubicBezTo>
                <a:cubicBezTo>
                  <a:pt x="7511698" y="915692"/>
                  <a:pt x="7525520" y="989520"/>
                  <a:pt x="7529143" y="1012510"/>
                </a:cubicBezTo>
                <a:cubicBezTo>
                  <a:pt x="7521781" y="1014371"/>
                  <a:pt x="7535067" y="1025997"/>
                  <a:pt x="7530347" y="1033444"/>
                </a:cubicBezTo>
                <a:cubicBezTo>
                  <a:pt x="7526204" y="1038777"/>
                  <a:pt x="7529270" y="1043549"/>
                  <a:pt x="7529596" y="1049120"/>
                </a:cubicBezTo>
                <a:cubicBezTo>
                  <a:pt x="7526339" y="1056460"/>
                  <a:pt x="7532220" y="1080398"/>
                  <a:pt x="7536437" y="1086639"/>
                </a:cubicBezTo>
                <a:cubicBezTo>
                  <a:pt x="7551094" y="1101553"/>
                  <a:pt x="7540210" y="1135442"/>
                  <a:pt x="7551438" y="1147834"/>
                </a:cubicBezTo>
                <a:cubicBezTo>
                  <a:pt x="7553086" y="1152330"/>
                  <a:pt x="7553752" y="1156729"/>
                  <a:pt x="7553808" y="1161047"/>
                </a:cubicBezTo>
                <a:lnTo>
                  <a:pt x="7552572" y="1173130"/>
                </a:lnTo>
                <a:lnTo>
                  <a:pt x="7549434" y="1176566"/>
                </a:lnTo>
                <a:lnTo>
                  <a:pt x="7550211" y="1183950"/>
                </a:lnTo>
                <a:lnTo>
                  <a:pt x="7549733" y="1186066"/>
                </a:lnTo>
                <a:cubicBezTo>
                  <a:pt x="7548807" y="1190108"/>
                  <a:pt x="7548001" y="1194099"/>
                  <a:pt x="7547683" y="1198047"/>
                </a:cubicBezTo>
                <a:cubicBezTo>
                  <a:pt x="7563423" y="1192855"/>
                  <a:pt x="7547566" y="1230782"/>
                  <a:pt x="7560295" y="1219849"/>
                </a:cubicBezTo>
                <a:cubicBezTo>
                  <a:pt x="7561281" y="1240644"/>
                  <a:pt x="7573138" y="1224782"/>
                  <a:pt x="7561835" y="1249779"/>
                </a:cubicBezTo>
                <a:cubicBezTo>
                  <a:pt x="7574707" y="1282065"/>
                  <a:pt x="7569916" y="1332957"/>
                  <a:pt x="7589445" y="1358245"/>
                </a:cubicBezTo>
                <a:cubicBezTo>
                  <a:pt x="7581989" y="1355103"/>
                  <a:pt x="7576204" y="1368711"/>
                  <a:pt x="7579904" y="1378136"/>
                </a:cubicBezTo>
                <a:cubicBezTo>
                  <a:pt x="7550647" y="1367117"/>
                  <a:pt x="7606267" y="1415404"/>
                  <a:pt x="7586303" y="1423699"/>
                </a:cubicBezTo>
                <a:cubicBezTo>
                  <a:pt x="7604838" y="1424108"/>
                  <a:pt x="7636267" y="1466352"/>
                  <a:pt x="7621059" y="1486236"/>
                </a:cubicBezTo>
                <a:cubicBezTo>
                  <a:pt x="7624771" y="1516526"/>
                  <a:pt x="7640092" y="1537976"/>
                  <a:pt x="7633966" y="1569734"/>
                </a:cubicBezTo>
                <a:cubicBezTo>
                  <a:pt x="7636447" y="1570719"/>
                  <a:pt x="7638522" y="1572334"/>
                  <a:pt x="7640304" y="1574384"/>
                </a:cubicBezTo>
                <a:lnTo>
                  <a:pt x="7644628" y="1581242"/>
                </a:lnTo>
                <a:lnTo>
                  <a:pt x="7644313" y="1582567"/>
                </a:lnTo>
                <a:cubicBezTo>
                  <a:pt x="7644257" y="1587776"/>
                  <a:pt x="7645302" y="1590443"/>
                  <a:pt x="7646831" y="1591983"/>
                </a:cubicBezTo>
                <a:cubicBezTo>
                  <a:pt x="7647577" y="1592347"/>
                  <a:pt x="7648323" y="1592711"/>
                  <a:pt x="7649069" y="1593074"/>
                </a:cubicBezTo>
                <a:lnTo>
                  <a:pt x="7651326" y="1599230"/>
                </a:lnTo>
                <a:lnTo>
                  <a:pt x="7657195" y="1610539"/>
                </a:lnTo>
                <a:lnTo>
                  <a:pt x="7656957" y="1613422"/>
                </a:lnTo>
                <a:lnTo>
                  <a:pt x="7663730" y="1631673"/>
                </a:lnTo>
                <a:lnTo>
                  <a:pt x="7663189" y="1632289"/>
                </a:lnTo>
                <a:cubicBezTo>
                  <a:pt x="7662131" y="1634085"/>
                  <a:pt x="7661641" y="1636199"/>
                  <a:pt x="7662326" y="1639024"/>
                </a:cubicBezTo>
                <a:cubicBezTo>
                  <a:pt x="7651979" y="1640024"/>
                  <a:pt x="7659188" y="1642819"/>
                  <a:pt x="7662125" y="1651067"/>
                </a:cubicBezTo>
                <a:cubicBezTo>
                  <a:pt x="7646711" y="1654462"/>
                  <a:pt x="7660667" y="1674670"/>
                  <a:pt x="7653812" y="1683345"/>
                </a:cubicBezTo>
                <a:cubicBezTo>
                  <a:pt x="7656316" y="1689330"/>
                  <a:pt x="7658683" y="1695719"/>
                  <a:pt x="7660803" y="1702414"/>
                </a:cubicBezTo>
                <a:lnTo>
                  <a:pt x="7661867" y="1756201"/>
                </a:lnTo>
                <a:lnTo>
                  <a:pt x="7649453" y="1812530"/>
                </a:lnTo>
                <a:cubicBezTo>
                  <a:pt x="7649183" y="1833366"/>
                  <a:pt x="7644573" y="1851408"/>
                  <a:pt x="7647823" y="1869041"/>
                </a:cubicBezTo>
                <a:cubicBezTo>
                  <a:pt x="7644238" y="1876204"/>
                  <a:pt x="7642789" y="1882956"/>
                  <a:pt x="7648156" y="1889503"/>
                </a:cubicBezTo>
                <a:cubicBezTo>
                  <a:pt x="7646365" y="1908946"/>
                  <a:pt x="7638702" y="1913653"/>
                  <a:pt x="7644679" y="1925974"/>
                </a:cubicBezTo>
                <a:cubicBezTo>
                  <a:pt x="7632281" y="1936898"/>
                  <a:pt x="7637013" y="1937545"/>
                  <a:pt x="7640564" y="1942678"/>
                </a:cubicBezTo>
                <a:lnTo>
                  <a:pt x="7640816" y="1943410"/>
                </a:lnTo>
                <a:lnTo>
                  <a:pt x="7639044" y="1944904"/>
                </a:lnTo>
                <a:lnTo>
                  <a:pt x="7638223" y="1947993"/>
                </a:lnTo>
                <a:lnTo>
                  <a:pt x="7638752" y="1956430"/>
                </a:lnTo>
                <a:lnTo>
                  <a:pt x="7639407" y="1959603"/>
                </a:lnTo>
                <a:cubicBezTo>
                  <a:pt x="7639690" y="1961788"/>
                  <a:pt x="7639658" y="1963239"/>
                  <a:pt x="7639396" y="1964244"/>
                </a:cubicBezTo>
                <a:lnTo>
                  <a:pt x="7639249" y="1964361"/>
                </a:lnTo>
                <a:lnTo>
                  <a:pt x="7639521" y="1968708"/>
                </a:lnTo>
                <a:cubicBezTo>
                  <a:pt x="7640315" y="1976045"/>
                  <a:pt x="7641402" y="1983186"/>
                  <a:pt x="7642694" y="1989983"/>
                </a:cubicBezTo>
                <a:cubicBezTo>
                  <a:pt x="7634556" y="1995729"/>
                  <a:pt x="7644169" y="2020842"/>
                  <a:pt x="7628828" y="2018094"/>
                </a:cubicBezTo>
                <a:cubicBezTo>
                  <a:pt x="7630116" y="2027262"/>
                  <a:pt x="7636485" y="2032807"/>
                  <a:pt x="7626423" y="2029720"/>
                </a:cubicBezTo>
                <a:cubicBezTo>
                  <a:pt x="7626559" y="2032738"/>
                  <a:pt x="7625703" y="2034598"/>
                  <a:pt x="7624364" y="2035929"/>
                </a:cubicBezTo>
                <a:lnTo>
                  <a:pt x="7623733" y="2036314"/>
                </a:lnTo>
                <a:lnTo>
                  <a:pt x="7626847" y="2056711"/>
                </a:lnTo>
                <a:lnTo>
                  <a:pt x="7626090" y="2059419"/>
                </a:lnTo>
                <a:lnTo>
                  <a:pt x="7629618" y="2072712"/>
                </a:lnTo>
                <a:lnTo>
                  <a:pt x="7630641" y="2079581"/>
                </a:lnTo>
                <a:lnTo>
                  <a:pt x="7632577" y="2081522"/>
                </a:lnTo>
                <a:cubicBezTo>
                  <a:pt x="7633753" y="2083617"/>
                  <a:pt x="7634261" y="2086620"/>
                  <a:pt x="7633251" y="2091658"/>
                </a:cubicBezTo>
                <a:lnTo>
                  <a:pt x="7632707" y="2092825"/>
                </a:lnTo>
                <a:lnTo>
                  <a:pt x="7635575" y="2101184"/>
                </a:lnTo>
                <a:cubicBezTo>
                  <a:pt x="7636900" y="2103876"/>
                  <a:pt x="7638586" y="2106260"/>
                  <a:pt x="7640772" y="2108190"/>
                </a:cubicBezTo>
                <a:cubicBezTo>
                  <a:pt x="7629093" y="2136655"/>
                  <a:pt x="7639778" y="2163513"/>
                  <a:pt x="7637758" y="2194409"/>
                </a:cubicBezTo>
                <a:cubicBezTo>
                  <a:pt x="7619585" y="2207765"/>
                  <a:pt x="7641835" y="2261154"/>
                  <a:pt x="7659453" y="2268824"/>
                </a:cubicBezTo>
                <a:cubicBezTo>
                  <a:pt x="7644015" y="2268997"/>
                  <a:pt x="7665037" y="2307714"/>
                  <a:pt x="7665583" y="2317700"/>
                </a:cubicBezTo>
                <a:cubicBezTo>
                  <a:pt x="7665764" y="2321029"/>
                  <a:pt x="7663671" y="2321166"/>
                  <a:pt x="7657195" y="2315619"/>
                </a:cubicBezTo>
                <a:cubicBezTo>
                  <a:pt x="7658997" y="2326231"/>
                  <a:pt x="7650972" y="2337185"/>
                  <a:pt x="7644431" y="2331209"/>
                </a:cubicBezTo>
                <a:cubicBezTo>
                  <a:pt x="7658433" y="2363448"/>
                  <a:pt x="7644510" y="2411031"/>
                  <a:pt x="7650869" y="2447461"/>
                </a:cubicBezTo>
                <a:cubicBezTo>
                  <a:pt x="7635485" y="2467322"/>
                  <a:pt x="7649719" y="2456555"/>
                  <a:pt x="7646841" y="2477156"/>
                </a:cubicBezTo>
                <a:cubicBezTo>
                  <a:pt x="7661004" y="2471521"/>
                  <a:pt x="7638896" y="2502164"/>
                  <a:pt x="7654880" y="2503292"/>
                </a:cubicBezTo>
                <a:cubicBezTo>
                  <a:pt x="7653849" y="2507005"/>
                  <a:pt x="7652348" y="2510567"/>
                  <a:pt x="7650720" y="2514131"/>
                </a:cubicBezTo>
                <a:lnTo>
                  <a:pt x="7649876" y="2516003"/>
                </a:lnTo>
                <a:lnTo>
                  <a:pt x="7649263" y="2523483"/>
                </a:lnTo>
                <a:lnTo>
                  <a:pt x="7645633" y="2525592"/>
                </a:lnTo>
                <a:lnTo>
                  <a:pt x="7642233" y="2536851"/>
                </a:lnTo>
                <a:cubicBezTo>
                  <a:pt x="7641494" y="2541069"/>
                  <a:pt x="7641323" y="2545607"/>
                  <a:pt x="7642069" y="2550622"/>
                </a:cubicBezTo>
                <a:cubicBezTo>
                  <a:pt x="7648404" y="2562959"/>
                  <a:pt x="7640640" y="2582170"/>
                  <a:pt x="7641110" y="2599544"/>
                </a:cubicBezTo>
                <a:lnTo>
                  <a:pt x="7643071" y="2607523"/>
                </a:lnTo>
                <a:lnTo>
                  <a:pt x="7639801" y="2633566"/>
                </a:lnTo>
                <a:cubicBezTo>
                  <a:pt x="7639166" y="2640978"/>
                  <a:pt x="7638833" y="2648672"/>
                  <a:pt x="7639065" y="2656773"/>
                </a:cubicBezTo>
                <a:lnTo>
                  <a:pt x="7640624" y="2671810"/>
                </a:lnTo>
                <a:lnTo>
                  <a:pt x="7639332" y="2675751"/>
                </a:lnTo>
                <a:cubicBezTo>
                  <a:pt x="7639476" y="2682617"/>
                  <a:pt x="7644027" y="2691703"/>
                  <a:pt x="7638498" y="2690893"/>
                </a:cubicBezTo>
                <a:lnTo>
                  <a:pt x="7640415" y="2698606"/>
                </a:lnTo>
                <a:lnTo>
                  <a:pt x="7636002" y="2706218"/>
                </a:lnTo>
                <a:cubicBezTo>
                  <a:pt x="7634978" y="2707053"/>
                  <a:pt x="7633887" y="2707679"/>
                  <a:pt x="7632770" y="2708079"/>
                </a:cubicBezTo>
                <a:lnTo>
                  <a:pt x="7634220" y="2718854"/>
                </a:lnTo>
                <a:lnTo>
                  <a:pt x="7631061" y="2727688"/>
                </a:lnTo>
                <a:lnTo>
                  <a:pt x="7633127" y="2735389"/>
                </a:lnTo>
                <a:lnTo>
                  <a:pt x="7632661" y="2738584"/>
                </a:lnTo>
                <a:lnTo>
                  <a:pt x="7631098" y="2746529"/>
                </a:lnTo>
                <a:cubicBezTo>
                  <a:pt x="7630002" y="2750602"/>
                  <a:pt x="7628681" y="2755160"/>
                  <a:pt x="7627624" y="2760235"/>
                </a:cubicBezTo>
                <a:lnTo>
                  <a:pt x="7627140" y="2764511"/>
                </a:lnTo>
                <a:lnTo>
                  <a:pt x="7621827" y="2773820"/>
                </a:lnTo>
                <a:cubicBezTo>
                  <a:pt x="7617811" y="2780593"/>
                  <a:pt x="7615104" y="2785923"/>
                  <a:pt x="7617284" y="2791840"/>
                </a:cubicBezTo>
                <a:cubicBezTo>
                  <a:pt x="7612094" y="2801924"/>
                  <a:pt x="7597550" y="2808970"/>
                  <a:pt x="7601430" y="2823567"/>
                </a:cubicBezTo>
                <a:cubicBezTo>
                  <a:pt x="7594841" y="2819137"/>
                  <a:pt x="7600633" y="2839778"/>
                  <a:pt x="7593865" y="2842217"/>
                </a:cubicBezTo>
                <a:cubicBezTo>
                  <a:pt x="7588415" y="2843342"/>
                  <a:pt x="7588901" y="2849866"/>
                  <a:pt x="7586893" y="2854834"/>
                </a:cubicBezTo>
                <a:cubicBezTo>
                  <a:pt x="7581327" y="2858374"/>
                  <a:pt x="7576244" y="2883372"/>
                  <a:pt x="7577046" y="2892075"/>
                </a:cubicBezTo>
                <a:cubicBezTo>
                  <a:pt x="7582584" y="2916606"/>
                  <a:pt x="7560175" y="2936338"/>
                  <a:pt x="7564026" y="2955950"/>
                </a:cubicBezTo>
                <a:cubicBezTo>
                  <a:pt x="7563501" y="2961086"/>
                  <a:pt x="7562240" y="2965343"/>
                  <a:pt x="7560529" y="2969031"/>
                </a:cubicBezTo>
                <a:lnTo>
                  <a:pt x="7554631" y="2978222"/>
                </a:lnTo>
                <a:lnTo>
                  <a:pt x="7550747" y="2978564"/>
                </a:lnTo>
                <a:lnTo>
                  <a:pt x="7548359" y="2985429"/>
                </a:lnTo>
                <a:lnTo>
                  <a:pt x="7547120" y="2986826"/>
                </a:lnTo>
                <a:cubicBezTo>
                  <a:pt x="7544741" y="2989483"/>
                  <a:pt x="7542480" y="2992194"/>
                  <a:pt x="7540621" y="2995267"/>
                </a:cubicBezTo>
                <a:cubicBezTo>
                  <a:pt x="7555200" y="3003715"/>
                  <a:pt x="7527208" y="3022799"/>
                  <a:pt x="7541739" y="3023946"/>
                </a:cubicBezTo>
                <a:cubicBezTo>
                  <a:pt x="7534059" y="3042303"/>
                  <a:pt x="7549904" y="3038579"/>
                  <a:pt x="7530781" y="3050462"/>
                </a:cubicBezTo>
                <a:cubicBezTo>
                  <a:pt x="7527838" y="3088204"/>
                  <a:pt x="7503338" y="3127251"/>
                  <a:pt x="7508515" y="3164510"/>
                </a:cubicBezTo>
                <a:cubicBezTo>
                  <a:pt x="7503888" y="3155782"/>
                  <a:pt x="7493770" y="3162549"/>
                  <a:pt x="7492866" y="3173520"/>
                </a:cubicBezTo>
                <a:cubicBezTo>
                  <a:pt x="7474179" y="3140376"/>
                  <a:pt x="7498581" y="3226463"/>
                  <a:pt x="7479395" y="3217191"/>
                </a:cubicBezTo>
                <a:cubicBezTo>
                  <a:pt x="7493905" y="3232643"/>
                  <a:pt x="7501608" y="3293915"/>
                  <a:pt x="7481475" y="3298298"/>
                </a:cubicBezTo>
                <a:cubicBezTo>
                  <a:pt x="7472089" y="3326890"/>
                  <a:pt x="7475493" y="3357480"/>
                  <a:pt x="7457722" y="3379292"/>
                </a:cubicBezTo>
                <a:cubicBezTo>
                  <a:pt x="7459285" y="3382143"/>
                  <a:pt x="7460273" y="3385199"/>
                  <a:pt x="7460850" y="3388381"/>
                </a:cubicBezTo>
                <a:lnTo>
                  <a:pt x="7461482" y="3397694"/>
                </a:lnTo>
                <a:lnTo>
                  <a:pt x="7460695" y="3398556"/>
                </a:lnTo>
                <a:cubicBezTo>
                  <a:pt x="7458532" y="3402904"/>
                  <a:pt x="7458275" y="3406007"/>
                  <a:pt x="7458858" y="3408553"/>
                </a:cubicBezTo>
                <a:lnTo>
                  <a:pt x="7460185" y="3411299"/>
                </a:lnTo>
                <a:lnTo>
                  <a:pt x="7459468" y="3418333"/>
                </a:lnTo>
                <a:lnTo>
                  <a:pt x="7459515" y="3432662"/>
                </a:lnTo>
                <a:lnTo>
                  <a:pt x="7458154" y="3434902"/>
                </a:lnTo>
                <a:lnTo>
                  <a:pt x="7456091" y="3455825"/>
                </a:lnTo>
                <a:cubicBezTo>
                  <a:pt x="7455865" y="3455850"/>
                  <a:pt x="7455638" y="3455877"/>
                  <a:pt x="7455413" y="3455903"/>
                </a:cubicBezTo>
                <a:cubicBezTo>
                  <a:pt x="7453843" y="3456557"/>
                  <a:pt x="7452596" y="3457940"/>
                  <a:pt x="7451989" y="3460886"/>
                </a:cubicBezTo>
                <a:cubicBezTo>
                  <a:pt x="7443388" y="3453296"/>
                  <a:pt x="7447961" y="3461529"/>
                  <a:pt x="7446929" y="3470886"/>
                </a:cubicBezTo>
                <a:cubicBezTo>
                  <a:pt x="7433341" y="3461186"/>
                  <a:pt x="7436171" y="3489615"/>
                  <a:pt x="7427213" y="3491353"/>
                </a:cubicBezTo>
                <a:cubicBezTo>
                  <a:pt x="7426761" y="3498443"/>
                  <a:pt x="7426037" y="3505767"/>
                  <a:pt x="7424990" y="3513143"/>
                </a:cubicBezTo>
                <a:lnTo>
                  <a:pt x="7424186" y="3517424"/>
                </a:lnTo>
                <a:cubicBezTo>
                  <a:pt x="7424132" y="3517438"/>
                  <a:pt x="7424077" y="3517453"/>
                  <a:pt x="7424024" y="3517467"/>
                </a:cubicBezTo>
                <a:cubicBezTo>
                  <a:pt x="7423536" y="3518305"/>
                  <a:pt x="7423153" y="3519678"/>
                  <a:pt x="7422883" y="3521896"/>
                </a:cubicBezTo>
                <a:lnTo>
                  <a:pt x="7422723" y="3525229"/>
                </a:lnTo>
                <a:lnTo>
                  <a:pt x="7421163" y="3533534"/>
                </a:lnTo>
                <a:lnTo>
                  <a:pt x="7419650" y="3536108"/>
                </a:lnTo>
                <a:lnTo>
                  <a:pt x="7417640" y="3536718"/>
                </a:lnTo>
                <a:lnTo>
                  <a:pt x="7417697" y="3537534"/>
                </a:lnTo>
                <a:cubicBezTo>
                  <a:pt x="7419749" y="3544077"/>
                  <a:pt x="7423989" y="3546875"/>
                  <a:pt x="7409814" y="3551598"/>
                </a:cubicBezTo>
                <a:cubicBezTo>
                  <a:pt x="7412376" y="3566128"/>
                  <a:pt x="7404108" y="3567090"/>
                  <a:pt x="7397719" y="3584844"/>
                </a:cubicBezTo>
                <a:cubicBezTo>
                  <a:pt x="7401116" y="3593573"/>
                  <a:pt x="7398130" y="3599358"/>
                  <a:pt x="7393057" y="3604546"/>
                </a:cubicBezTo>
                <a:cubicBezTo>
                  <a:pt x="7391792" y="3622895"/>
                  <a:pt x="7383125" y="3638008"/>
                  <a:pt x="7377811" y="3657793"/>
                </a:cubicBezTo>
                <a:cubicBezTo>
                  <a:pt x="7379886" y="3680874"/>
                  <a:pt x="7366255" y="3689531"/>
                  <a:pt x="7360624" y="3710685"/>
                </a:cubicBezTo>
                <a:cubicBezTo>
                  <a:pt x="7367950" y="3731637"/>
                  <a:pt x="7347999" y="3723947"/>
                  <a:pt x="7341489" y="3734006"/>
                </a:cubicBezTo>
                <a:lnTo>
                  <a:pt x="7340478" y="3737028"/>
                </a:lnTo>
                <a:lnTo>
                  <a:pt x="7340489" y="3745476"/>
                </a:lnTo>
                <a:lnTo>
                  <a:pt x="7340950" y="3748687"/>
                </a:lnTo>
                <a:cubicBezTo>
                  <a:pt x="7341098" y="3750887"/>
                  <a:pt x="7340976" y="3752333"/>
                  <a:pt x="7340653" y="3753314"/>
                </a:cubicBezTo>
                <a:lnTo>
                  <a:pt x="7340500" y="3753419"/>
                </a:lnTo>
                <a:lnTo>
                  <a:pt x="7340506" y="3757774"/>
                </a:lnTo>
                <a:cubicBezTo>
                  <a:pt x="7340847" y="3765147"/>
                  <a:pt x="7341495" y="3772345"/>
                  <a:pt x="7342369" y="3779218"/>
                </a:cubicBezTo>
                <a:cubicBezTo>
                  <a:pt x="7333890" y="3784348"/>
                  <a:pt x="7341949" y="3810090"/>
                  <a:pt x="7326800" y="3806225"/>
                </a:cubicBezTo>
                <a:cubicBezTo>
                  <a:pt x="7327524" y="3815461"/>
                  <a:pt x="7333545" y="3821456"/>
                  <a:pt x="7323686" y="3817640"/>
                </a:cubicBezTo>
                <a:cubicBezTo>
                  <a:pt x="7323637" y="3820659"/>
                  <a:pt x="7322668" y="3822449"/>
                  <a:pt x="7321247" y="3823678"/>
                </a:cubicBezTo>
                <a:lnTo>
                  <a:pt x="7320595" y="3824018"/>
                </a:lnTo>
                <a:lnTo>
                  <a:pt x="7322453" y="3844579"/>
                </a:lnTo>
                <a:lnTo>
                  <a:pt x="7321532" y="3847225"/>
                </a:lnTo>
                <a:lnTo>
                  <a:pt x="7324238" y="3860736"/>
                </a:lnTo>
                <a:lnTo>
                  <a:pt x="7324840" y="3867658"/>
                </a:lnTo>
                <a:lnTo>
                  <a:pt x="7326655" y="3869733"/>
                </a:lnTo>
                <a:cubicBezTo>
                  <a:pt x="7327701" y="3871909"/>
                  <a:pt x="7328023" y="3874942"/>
                  <a:pt x="7326706" y="3879891"/>
                </a:cubicBezTo>
                <a:lnTo>
                  <a:pt x="7326093" y="3881013"/>
                </a:lnTo>
                <a:lnTo>
                  <a:pt x="7328442" y="3889558"/>
                </a:lnTo>
                <a:cubicBezTo>
                  <a:pt x="7329602" y="3892339"/>
                  <a:pt x="7331138" y="3894839"/>
                  <a:pt x="7333203" y="3896924"/>
                </a:cubicBezTo>
                <a:cubicBezTo>
                  <a:pt x="7319795" y="3924445"/>
                  <a:pt x="7328820" y="3952004"/>
                  <a:pt x="7324908" y="3982658"/>
                </a:cubicBezTo>
                <a:cubicBezTo>
                  <a:pt x="7325522" y="4017325"/>
                  <a:pt x="7327874" y="4041416"/>
                  <a:pt x="7327588" y="4064228"/>
                </a:cubicBezTo>
                <a:cubicBezTo>
                  <a:pt x="7328735" y="4074940"/>
                  <a:pt x="7329351" y="4153102"/>
                  <a:pt x="7323186" y="4146664"/>
                </a:cubicBezTo>
                <a:cubicBezTo>
                  <a:pt x="7335189" y="4179829"/>
                  <a:pt x="7318370" y="4199117"/>
                  <a:pt x="7322488" y="4235901"/>
                </a:cubicBezTo>
                <a:cubicBezTo>
                  <a:pt x="7305909" y="4254573"/>
                  <a:pt x="7320783" y="4244884"/>
                  <a:pt x="7316645" y="4265209"/>
                </a:cubicBezTo>
                <a:cubicBezTo>
                  <a:pt x="7331133" y="4260631"/>
                  <a:pt x="7307179" y="4289560"/>
                  <a:pt x="7323069" y="4291857"/>
                </a:cubicBezTo>
                <a:cubicBezTo>
                  <a:pt x="7321814" y="4295483"/>
                  <a:pt x="7320095" y="4298923"/>
                  <a:pt x="7318251" y="4302359"/>
                </a:cubicBezTo>
                <a:lnTo>
                  <a:pt x="7317295" y="4304161"/>
                </a:lnTo>
                <a:lnTo>
                  <a:pt x="7316223" y="4311573"/>
                </a:lnTo>
                <a:lnTo>
                  <a:pt x="7312469" y="4313411"/>
                </a:lnTo>
                <a:lnTo>
                  <a:pt x="7306447" y="4403491"/>
                </a:lnTo>
                <a:cubicBezTo>
                  <a:pt x="7308849" y="4411399"/>
                  <a:pt x="7308497" y="4436984"/>
                  <a:pt x="7303688" y="4442497"/>
                </a:cubicBezTo>
                <a:cubicBezTo>
                  <a:pt x="7302637" y="4447969"/>
                  <a:pt x="7304327" y="4453942"/>
                  <a:pt x="7299181" y="4457128"/>
                </a:cubicBezTo>
                <a:cubicBezTo>
                  <a:pt x="7296154" y="4469016"/>
                  <a:pt x="7289197" y="4496240"/>
                  <a:pt x="7285530" y="4513823"/>
                </a:cubicBezTo>
                <a:cubicBezTo>
                  <a:pt x="7288769" y="4518560"/>
                  <a:pt x="7287100" y="4524649"/>
                  <a:pt x="7284412" y="4532609"/>
                </a:cubicBezTo>
                <a:lnTo>
                  <a:pt x="7282601" y="4540125"/>
                </a:lnTo>
                <a:lnTo>
                  <a:pt x="7291785" y="4563650"/>
                </a:lnTo>
                <a:lnTo>
                  <a:pt x="7284191" y="4636427"/>
                </a:lnTo>
                <a:lnTo>
                  <a:pt x="7292797" y="4672055"/>
                </a:lnTo>
                <a:cubicBezTo>
                  <a:pt x="7294304" y="4686552"/>
                  <a:pt x="7294421" y="4700466"/>
                  <a:pt x="7295425" y="4713953"/>
                </a:cubicBezTo>
                <a:cubicBezTo>
                  <a:pt x="7296104" y="4744441"/>
                  <a:pt x="7280378" y="4723911"/>
                  <a:pt x="7292574" y="4762180"/>
                </a:cubicBezTo>
                <a:cubicBezTo>
                  <a:pt x="7286719" y="4766152"/>
                  <a:pt x="7286266" y="4770971"/>
                  <a:pt x="7288689" y="4779168"/>
                </a:cubicBezTo>
                <a:cubicBezTo>
                  <a:pt x="7288592" y="4793971"/>
                  <a:pt x="7274303" y="4792486"/>
                  <a:pt x="7282355" y="4807636"/>
                </a:cubicBezTo>
                <a:cubicBezTo>
                  <a:pt x="7278556" y="4806204"/>
                  <a:pt x="7277539" y="4813202"/>
                  <a:pt x="7276505" y="4819678"/>
                </a:cubicBezTo>
                <a:lnTo>
                  <a:pt x="7273752" y="4823797"/>
                </a:lnTo>
                <a:lnTo>
                  <a:pt x="7283683" y="4847794"/>
                </a:lnTo>
                <a:cubicBezTo>
                  <a:pt x="7296832" y="4890479"/>
                  <a:pt x="7302379" y="4941877"/>
                  <a:pt x="7311552" y="4978326"/>
                </a:cubicBezTo>
                <a:cubicBezTo>
                  <a:pt x="7284161" y="4998846"/>
                  <a:pt x="7309660" y="4989594"/>
                  <a:pt x="7304880" y="5015024"/>
                </a:cubicBezTo>
                <a:cubicBezTo>
                  <a:pt x="7330355" y="5012307"/>
                  <a:pt x="7291032" y="5044485"/>
                  <a:pt x="7319932" y="5050993"/>
                </a:cubicBezTo>
                <a:cubicBezTo>
                  <a:pt x="7318148" y="5055414"/>
                  <a:pt x="7315506" y="5059493"/>
                  <a:pt x="7312641" y="5063537"/>
                </a:cubicBezTo>
                <a:lnTo>
                  <a:pt x="7311153" y="5065661"/>
                </a:lnTo>
                <a:lnTo>
                  <a:pt x="7310197" y="5075032"/>
                </a:lnTo>
                <a:lnTo>
                  <a:pt x="7303683" y="5076576"/>
                </a:lnTo>
                <a:lnTo>
                  <a:pt x="7297768" y="5089898"/>
                </a:lnTo>
                <a:cubicBezTo>
                  <a:pt x="7296519" y="5095057"/>
                  <a:pt x="7296302" y="5100805"/>
                  <a:pt x="7297750" y="5107454"/>
                </a:cubicBezTo>
                <a:cubicBezTo>
                  <a:pt x="7309447" y="5125240"/>
                  <a:pt x="7295812" y="5147341"/>
                  <a:pt x="7297014" y="5169708"/>
                </a:cubicBezTo>
                <a:lnTo>
                  <a:pt x="7300719" y="5180532"/>
                </a:lnTo>
                <a:lnTo>
                  <a:pt x="7295705" y="5210620"/>
                </a:lnTo>
                <a:lnTo>
                  <a:pt x="7296901" y="5212749"/>
                </a:lnTo>
                <a:cubicBezTo>
                  <a:pt x="7296704" y="5218058"/>
                  <a:pt x="7294377" y="5228574"/>
                  <a:pt x="7294523" y="5242477"/>
                </a:cubicBezTo>
                <a:lnTo>
                  <a:pt x="7297776" y="5296160"/>
                </a:lnTo>
                <a:lnTo>
                  <a:pt x="7289955" y="5304499"/>
                </a:lnTo>
                <a:lnTo>
                  <a:pt x="7286210" y="5305374"/>
                </a:lnTo>
                <a:lnTo>
                  <a:pt x="7286995" y="5320092"/>
                </a:lnTo>
                <a:lnTo>
                  <a:pt x="7281550" y="5330613"/>
                </a:lnTo>
                <a:lnTo>
                  <a:pt x="7285354" y="5340890"/>
                </a:lnTo>
                <a:lnTo>
                  <a:pt x="7281914" y="5354491"/>
                </a:lnTo>
                <a:cubicBezTo>
                  <a:pt x="7280017" y="5359352"/>
                  <a:pt x="7277725" y="5364763"/>
                  <a:pt x="7275918" y="5370917"/>
                </a:cubicBezTo>
                <a:lnTo>
                  <a:pt x="7267655" y="5384350"/>
                </a:lnTo>
                <a:lnTo>
                  <a:pt x="7263791" y="5406610"/>
                </a:lnTo>
                <a:cubicBezTo>
                  <a:pt x="7260956" y="5423841"/>
                  <a:pt x="7257650" y="5440271"/>
                  <a:pt x="7251522" y="5456222"/>
                </a:cubicBezTo>
                <a:cubicBezTo>
                  <a:pt x="7253699" y="5469913"/>
                  <a:pt x="7252931" y="5482529"/>
                  <a:pt x="7242311" y="5493751"/>
                </a:cubicBezTo>
                <a:cubicBezTo>
                  <a:pt x="7236636" y="5529727"/>
                  <a:pt x="7245809" y="5539513"/>
                  <a:pt x="7231835" y="5561252"/>
                </a:cubicBezTo>
                <a:cubicBezTo>
                  <a:pt x="7236311" y="5568555"/>
                  <a:pt x="7238499" y="5573475"/>
                  <a:pt x="7239152" y="5577121"/>
                </a:cubicBezTo>
                <a:cubicBezTo>
                  <a:pt x="7241111" y="5588065"/>
                  <a:pt x="7229268" y="5587525"/>
                  <a:pt x="7224043" y="5605355"/>
                </a:cubicBezTo>
                <a:cubicBezTo>
                  <a:pt x="7216774" y="5624244"/>
                  <a:pt x="7213225" y="5590845"/>
                  <a:pt x="7209229" y="5609118"/>
                </a:cubicBezTo>
                <a:cubicBezTo>
                  <a:pt x="7212098" y="5628346"/>
                  <a:pt x="7194168" y="5628785"/>
                  <a:pt x="7198222" y="5648700"/>
                </a:cubicBezTo>
                <a:cubicBezTo>
                  <a:pt x="7212577" y="5642705"/>
                  <a:pt x="7189541" y="5689259"/>
                  <a:pt x="7201221" y="5689771"/>
                </a:cubicBezTo>
                <a:cubicBezTo>
                  <a:pt x="7181618" y="5708428"/>
                  <a:pt x="7201258" y="5715573"/>
                  <a:pt x="7192555" y="5739098"/>
                </a:cubicBezTo>
                <a:cubicBezTo>
                  <a:pt x="7184486" y="5750478"/>
                  <a:pt x="7182208" y="5758416"/>
                  <a:pt x="7187522" y="5768603"/>
                </a:cubicBezTo>
                <a:cubicBezTo>
                  <a:pt x="7148692" y="5821144"/>
                  <a:pt x="7181577" y="5799065"/>
                  <a:pt x="7162500" y="5846928"/>
                </a:cubicBezTo>
                <a:lnTo>
                  <a:pt x="7160827" y="5850799"/>
                </a:lnTo>
                <a:lnTo>
                  <a:pt x="7163312" y="5866636"/>
                </a:lnTo>
                <a:cubicBezTo>
                  <a:pt x="7163884" y="5867070"/>
                  <a:pt x="7164455" y="5867505"/>
                  <a:pt x="7165029" y="5867939"/>
                </a:cubicBezTo>
                <a:lnTo>
                  <a:pt x="7142501" y="5914339"/>
                </a:lnTo>
                <a:lnTo>
                  <a:pt x="7143151" y="5921221"/>
                </a:lnTo>
                <a:lnTo>
                  <a:pt x="7123808" y="5950546"/>
                </a:lnTo>
                <a:lnTo>
                  <a:pt x="7116299" y="5966186"/>
                </a:lnTo>
                <a:lnTo>
                  <a:pt x="7106117" y="5983669"/>
                </a:lnTo>
                <a:lnTo>
                  <a:pt x="7109622" y="5995569"/>
                </a:lnTo>
                <a:cubicBezTo>
                  <a:pt x="7114727" y="6023526"/>
                  <a:pt x="7092983" y="6067450"/>
                  <a:pt x="7116605" y="6077139"/>
                </a:cubicBezTo>
                <a:cubicBezTo>
                  <a:pt x="7102148" y="6089933"/>
                  <a:pt x="7125501" y="6101908"/>
                  <a:pt x="7127573" y="6115892"/>
                </a:cubicBezTo>
                <a:cubicBezTo>
                  <a:pt x="7118381" y="6127056"/>
                  <a:pt x="7126331" y="6132595"/>
                  <a:pt x="7128098" y="6142737"/>
                </a:cubicBezTo>
                <a:cubicBezTo>
                  <a:pt x="7122429" y="6147329"/>
                  <a:pt x="7122724" y="6155912"/>
                  <a:pt x="7129375" y="6158833"/>
                </a:cubicBezTo>
                <a:cubicBezTo>
                  <a:pt x="7144709" y="6154689"/>
                  <a:pt x="7137060" y="6184499"/>
                  <a:pt x="7147635" y="6186714"/>
                </a:cubicBezTo>
                <a:cubicBezTo>
                  <a:pt x="7149842" y="6204016"/>
                  <a:pt x="7136414" y="6279145"/>
                  <a:pt x="7153343" y="6291871"/>
                </a:cubicBezTo>
                <a:cubicBezTo>
                  <a:pt x="7161381" y="6326852"/>
                  <a:pt x="7134450" y="6377408"/>
                  <a:pt x="7134923" y="6392273"/>
                </a:cubicBezTo>
                <a:cubicBezTo>
                  <a:pt x="7103997" y="6407024"/>
                  <a:pt x="7185503" y="6478818"/>
                  <a:pt x="7187236" y="6541940"/>
                </a:cubicBezTo>
                <a:cubicBezTo>
                  <a:pt x="7184250" y="6550446"/>
                  <a:pt x="7184290" y="6554993"/>
                  <a:pt x="7191340" y="6557275"/>
                </a:cubicBezTo>
                <a:cubicBezTo>
                  <a:pt x="7195412" y="6573685"/>
                  <a:pt x="7202070" y="6606060"/>
                  <a:pt x="7211670" y="6640404"/>
                </a:cubicBezTo>
                <a:cubicBezTo>
                  <a:pt x="7219591" y="6666216"/>
                  <a:pt x="7212698" y="6793331"/>
                  <a:pt x="7221085" y="6827708"/>
                </a:cubicBezTo>
                <a:lnTo>
                  <a:pt x="722769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pic>
        <p:nvPicPr>
          <p:cNvPr id="11" name="Bild 1" descr="39_OHG-Logo">
            <a:extLst>
              <a:ext uri="{FF2B5EF4-FFF2-40B4-BE49-F238E27FC236}">
                <a16:creationId xmlns:a16="http://schemas.microsoft.com/office/drawing/2014/main" id="{59680B70-986F-876C-8948-466EF8ECC9F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443" y="5445755"/>
            <a:ext cx="4329425" cy="1272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118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9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1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6F7B411-0395-EC6F-93A8-A3728AFE26D3}"/>
              </a:ext>
            </a:extLst>
          </p:cNvPr>
          <p:cNvSpPr txBox="1"/>
          <p:nvPr/>
        </p:nvSpPr>
        <p:spPr>
          <a:xfrm>
            <a:off x="591402" y="1381302"/>
            <a:ext cx="4092358" cy="390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de-DE" sz="4000" b="1" dirty="0">
                <a:latin typeface="Tw Cen MT Condensed" panose="020B0606020104020203" pitchFamily="34" charset="0"/>
              </a:rPr>
              <a:t>Ich verstehe.</a:t>
            </a:r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4000" b="1" dirty="0">
              <a:latin typeface="Tw Cen MT Condensed" panose="020B0606020104020203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de-DE" sz="4000" b="1" dirty="0">
                <a:latin typeface="Tw Cen MT Condensed" panose="020B0606020104020203" pitchFamily="34" charset="0"/>
              </a:rPr>
              <a:t>Ich erschließe.</a:t>
            </a:r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4000" b="1" dirty="0">
              <a:latin typeface="Tw Cen MT Condensed" panose="020B0606020104020203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de-DE" sz="4000" b="1" dirty="0">
                <a:latin typeface="Tw Cen MT Condensed" panose="020B0606020104020203" pitchFamily="34" charset="0"/>
              </a:rPr>
              <a:t>Ich kann mich verständlich machen.</a:t>
            </a:r>
          </a:p>
        </p:txBody>
      </p:sp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18067C21-C654-E1A6-3EDB-CF48ACFDE9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" t="16481" r="5097" b="15854"/>
          <a:stretch/>
        </p:blipFill>
        <p:spPr>
          <a:xfrm>
            <a:off x="5445457" y="2062877"/>
            <a:ext cx="6155141" cy="2755986"/>
          </a:xfrm>
          <a:prstGeom prst="rect">
            <a:avLst/>
          </a:prstGeom>
        </p:spPr>
      </p:pic>
      <p:pic>
        <p:nvPicPr>
          <p:cNvPr id="6" name="Grafik 5" descr="Ein Bild, das Pfeil enthält.&#10;&#10;Automatisch generierte Beschreibung">
            <a:extLst>
              <a:ext uri="{FF2B5EF4-FFF2-40B4-BE49-F238E27FC236}">
                <a16:creationId xmlns:a16="http://schemas.microsoft.com/office/drawing/2014/main" id="{0DD6CC90-02A6-D563-6B4B-843B0FD9D0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642" y="1126169"/>
            <a:ext cx="1977182" cy="207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3">
            <a:extLst>
              <a:ext uri="{FF2B5EF4-FFF2-40B4-BE49-F238E27FC236}">
                <a16:creationId xmlns:a16="http://schemas.microsoft.com/office/drawing/2014/main" id="{21AC6A30-4F22-4C0F-B278-19C5B8A80C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5">
            <a:extLst>
              <a:ext uri="{FF2B5EF4-FFF2-40B4-BE49-F238E27FC236}">
                <a16:creationId xmlns:a16="http://schemas.microsoft.com/office/drawing/2014/main" id="{BB4335AD-65B1-44E4-90AF-264024FE4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0"/>
            <a:ext cx="12191999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B976831-EF7A-12FB-3690-CF2F22CAB4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50" r="25563" b="1"/>
          <a:stretch/>
        </p:blipFill>
        <p:spPr>
          <a:xfrm>
            <a:off x="3" y="1"/>
            <a:ext cx="3695699" cy="6858001"/>
          </a:xfrm>
          <a:custGeom>
            <a:avLst/>
            <a:gdLst/>
            <a:ahLst/>
            <a:cxnLst/>
            <a:rect l="l" t="t" r="r" b="b"/>
            <a:pathLst>
              <a:path w="3695699" h="6858001">
                <a:moveTo>
                  <a:pt x="0" y="0"/>
                </a:moveTo>
                <a:lnTo>
                  <a:pt x="3435129" y="0"/>
                </a:lnTo>
                <a:lnTo>
                  <a:pt x="3430599" y="17349"/>
                </a:lnTo>
                <a:cubicBezTo>
                  <a:pt x="3437542" y="19835"/>
                  <a:pt x="3423757" y="30822"/>
                  <a:pt x="3427683" y="38871"/>
                </a:cubicBezTo>
                <a:cubicBezTo>
                  <a:pt x="3431230" y="44698"/>
                  <a:pt x="3427877" y="49388"/>
                  <a:pt x="3427096" y="55116"/>
                </a:cubicBezTo>
                <a:cubicBezTo>
                  <a:pt x="3429620" y="62945"/>
                  <a:pt x="3421946" y="87211"/>
                  <a:pt x="3417356" y="93331"/>
                </a:cubicBezTo>
                <a:cubicBezTo>
                  <a:pt x="3401974" y="107607"/>
                  <a:pt x="3409629" y="143436"/>
                  <a:pt x="3397765" y="155370"/>
                </a:cubicBezTo>
                <a:cubicBezTo>
                  <a:pt x="3395800" y="159886"/>
                  <a:pt x="3394789" y="164378"/>
                  <a:pt x="3394373" y="168831"/>
                </a:cubicBezTo>
                <a:lnTo>
                  <a:pt x="3394553" y="181402"/>
                </a:lnTo>
                <a:lnTo>
                  <a:pt x="3397293" y="185192"/>
                </a:lnTo>
                <a:lnTo>
                  <a:pt x="3395923" y="192756"/>
                </a:lnTo>
                <a:cubicBezTo>
                  <a:pt x="3396018" y="193497"/>
                  <a:pt x="3396112" y="194237"/>
                  <a:pt x="3396207" y="194978"/>
                </a:cubicBezTo>
                <a:cubicBezTo>
                  <a:pt x="3396531" y="199154"/>
                  <a:pt x="3396856" y="203330"/>
                  <a:pt x="3397180" y="207506"/>
                </a:cubicBezTo>
                <a:cubicBezTo>
                  <a:pt x="3382438" y="200939"/>
                  <a:pt x="3394549" y="241317"/>
                  <a:pt x="3383191" y="229051"/>
                </a:cubicBezTo>
                <a:cubicBezTo>
                  <a:pt x="3382519" y="234401"/>
                  <a:pt x="3381383" y="237332"/>
                  <a:pt x="3380194" y="239137"/>
                </a:cubicBezTo>
                <a:lnTo>
                  <a:pt x="3349267" y="310262"/>
                </a:lnTo>
                <a:lnTo>
                  <a:pt x="3344455" y="381704"/>
                </a:lnTo>
                <a:cubicBezTo>
                  <a:pt x="3343420" y="464598"/>
                  <a:pt x="3338482" y="511985"/>
                  <a:pt x="3327551" y="571873"/>
                </a:cubicBezTo>
                <a:cubicBezTo>
                  <a:pt x="3316620" y="631761"/>
                  <a:pt x="3309762" y="702429"/>
                  <a:pt x="3278869" y="741030"/>
                </a:cubicBezTo>
                <a:lnTo>
                  <a:pt x="3239259" y="957888"/>
                </a:lnTo>
                <a:cubicBezTo>
                  <a:pt x="3267597" y="1021376"/>
                  <a:pt x="3235647" y="1004478"/>
                  <a:pt x="3243890" y="1047869"/>
                </a:cubicBezTo>
                <a:cubicBezTo>
                  <a:pt x="3245988" y="1077107"/>
                  <a:pt x="3228006" y="1101189"/>
                  <a:pt x="3221700" y="1118244"/>
                </a:cubicBezTo>
                <a:cubicBezTo>
                  <a:pt x="3220198" y="1120922"/>
                  <a:pt x="3213346" y="1188569"/>
                  <a:pt x="3211078" y="1190394"/>
                </a:cubicBezTo>
                <a:cubicBezTo>
                  <a:pt x="3204899" y="1218939"/>
                  <a:pt x="3210276" y="1253036"/>
                  <a:pt x="3199704" y="1304585"/>
                </a:cubicBezTo>
                <a:cubicBezTo>
                  <a:pt x="3199438" y="1346246"/>
                  <a:pt x="3168623" y="1413431"/>
                  <a:pt x="3167741" y="1449444"/>
                </a:cubicBezTo>
                <a:cubicBezTo>
                  <a:pt x="3180911" y="1471132"/>
                  <a:pt x="3193362" y="1499173"/>
                  <a:pt x="3194410" y="1520667"/>
                </a:cubicBezTo>
                <a:cubicBezTo>
                  <a:pt x="3181228" y="1513763"/>
                  <a:pt x="3199978" y="1547097"/>
                  <a:pt x="3184473" y="1547038"/>
                </a:cubicBezTo>
                <a:cubicBezTo>
                  <a:pt x="3185153" y="1550949"/>
                  <a:pt x="3186303" y="1554741"/>
                  <a:pt x="3187573" y="1558550"/>
                </a:cubicBezTo>
                <a:lnTo>
                  <a:pt x="3188231" y="1560544"/>
                </a:lnTo>
                <a:lnTo>
                  <a:pt x="3188195" y="1568317"/>
                </a:lnTo>
                <a:lnTo>
                  <a:pt x="3191518" y="1570772"/>
                </a:lnTo>
                <a:lnTo>
                  <a:pt x="3193853" y="1582659"/>
                </a:lnTo>
                <a:cubicBezTo>
                  <a:pt x="3194213" y="1587070"/>
                  <a:pt x="3193997" y="1591769"/>
                  <a:pt x="3192857" y="1596890"/>
                </a:cubicBezTo>
                <a:cubicBezTo>
                  <a:pt x="3185716" y="1609144"/>
                  <a:pt x="3191593" y="1629575"/>
                  <a:pt x="3189686" y="1647479"/>
                </a:cubicBezTo>
                <a:lnTo>
                  <a:pt x="3187125" y="1655568"/>
                </a:lnTo>
                <a:cubicBezTo>
                  <a:pt x="3187259" y="1659315"/>
                  <a:pt x="3192418" y="1733399"/>
                  <a:pt x="3192552" y="1737146"/>
                </a:cubicBezTo>
                <a:cubicBezTo>
                  <a:pt x="3236684" y="1834597"/>
                  <a:pt x="3210475" y="1851660"/>
                  <a:pt x="3219437" y="1908917"/>
                </a:cubicBezTo>
                <a:lnTo>
                  <a:pt x="3220572" y="1915235"/>
                </a:lnTo>
                <a:cubicBezTo>
                  <a:pt x="3225642" y="1919319"/>
                  <a:pt x="3228448" y="1945519"/>
                  <a:pt x="3226946" y="1954447"/>
                </a:cubicBezTo>
                <a:cubicBezTo>
                  <a:pt x="3219553" y="1979351"/>
                  <a:pt x="3239504" y="2001442"/>
                  <a:pt x="3234148" y="2021397"/>
                </a:cubicBezTo>
                <a:cubicBezTo>
                  <a:pt x="3234224" y="2026740"/>
                  <a:pt x="3235084" y="2031233"/>
                  <a:pt x="3236424" y="2035173"/>
                </a:cubicBezTo>
                <a:lnTo>
                  <a:pt x="3241339" y="2045116"/>
                </a:lnTo>
                <a:lnTo>
                  <a:pt x="3233470" y="2098623"/>
                </a:lnTo>
                <a:cubicBezTo>
                  <a:pt x="3230495" y="2129687"/>
                  <a:pt x="3232618" y="2188321"/>
                  <a:pt x="3230016" y="2240964"/>
                </a:cubicBezTo>
                <a:cubicBezTo>
                  <a:pt x="3226602" y="2283982"/>
                  <a:pt x="3232644" y="2342030"/>
                  <a:pt x="3237809" y="2379644"/>
                </a:cubicBezTo>
                <a:cubicBezTo>
                  <a:pt x="3244462" y="2409884"/>
                  <a:pt x="3221747" y="2435219"/>
                  <a:pt x="3237054" y="2459103"/>
                </a:cubicBezTo>
                <a:cubicBezTo>
                  <a:pt x="3245536" y="2488997"/>
                  <a:pt x="3251426" y="2510390"/>
                  <a:pt x="3255285" y="2538679"/>
                </a:cubicBezTo>
                <a:cubicBezTo>
                  <a:pt x="3258296" y="2574322"/>
                  <a:pt x="3245460" y="2589819"/>
                  <a:pt x="3245073" y="2622720"/>
                </a:cubicBezTo>
                <a:lnTo>
                  <a:pt x="3252960" y="2736087"/>
                </a:lnTo>
                <a:cubicBezTo>
                  <a:pt x="3245577" y="2772183"/>
                  <a:pt x="3230063" y="2856752"/>
                  <a:pt x="3218681" y="2902964"/>
                </a:cubicBezTo>
                <a:cubicBezTo>
                  <a:pt x="3212624" y="2927969"/>
                  <a:pt x="3209733" y="2973979"/>
                  <a:pt x="3203641" y="3008786"/>
                </a:cubicBezTo>
                <a:cubicBezTo>
                  <a:pt x="3197547" y="3043595"/>
                  <a:pt x="3186644" y="3093251"/>
                  <a:pt x="3182123" y="3111815"/>
                </a:cubicBezTo>
                <a:lnTo>
                  <a:pt x="3176517" y="3120169"/>
                </a:lnTo>
                <a:lnTo>
                  <a:pt x="3177035" y="3121646"/>
                </a:lnTo>
                <a:cubicBezTo>
                  <a:pt x="3177423" y="3127588"/>
                  <a:pt x="3176129" y="3130763"/>
                  <a:pt x="3174093" y="3132705"/>
                </a:cubicBezTo>
                <a:lnTo>
                  <a:pt x="3171045" y="3134220"/>
                </a:lnTo>
                <a:lnTo>
                  <a:pt x="3168274" y="3141524"/>
                </a:lnTo>
                <a:lnTo>
                  <a:pt x="3160781" y="3155149"/>
                </a:lnTo>
                <a:cubicBezTo>
                  <a:pt x="3160949" y="3156237"/>
                  <a:pt x="3161116" y="3157326"/>
                  <a:pt x="3161284" y="3158414"/>
                </a:cubicBezTo>
                <a:lnTo>
                  <a:pt x="3152950" y="3180080"/>
                </a:lnTo>
                <a:lnTo>
                  <a:pt x="3153739" y="3180719"/>
                </a:lnTo>
                <a:cubicBezTo>
                  <a:pt x="3155321" y="3182647"/>
                  <a:pt x="3156128" y="3184999"/>
                  <a:pt x="3155342" y="3188313"/>
                </a:cubicBezTo>
                <a:cubicBezTo>
                  <a:pt x="3169797" y="3188216"/>
                  <a:pt x="3159934" y="3192271"/>
                  <a:pt x="3156340" y="3202049"/>
                </a:cubicBezTo>
                <a:cubicBezTo>
                  <a:pt x="3177988" y="3204083"/>
                  <a:pt x="3159779" y="3228842"/>
                  <a:pt x="3169832" y="3237938"/>
                </a:cubicBezTo>
                <a:cubicBezTo>
                  <a:pt x="3166705" y="3245075"/>
                  <a:pt x="3163793" y="3252659"/>
                  <a:pt x="3161244" y="3260564"/>
                </a:cubicBezTo>
                <a:lnTo>
                  <a:pt x="3160005" y="3265314"/>
                </a:lnTo>
                <a:cubicBezTo>
                  <a:pt x="3160063" y="3265371"/>
                  <a:pt x="3160124" y="3265428"/>
                  <a:pt x="3160184" y="3265486"/>
                </a:cubicBezTo>
                <a:cubicBezTo>
                  <a:pt x="3160345" y="3266694"/>
                  <a:pt x="3160101" y="3268319"/>
                  <a:pt x="3159279" y="3270659"/>
                </a:cubicBezTo>
                <a:lnTo>
                  <a:pt x="3157747" y="3273971"/>
                </a:lnTo>
                <a:lnTo>
                  <a:pt x="3155343" y="3283185"/>
                </a:lnTo>
                <a:cubicBezTo>
                  <a:pt x="3155517" y="3284422"/>
                  <a:pt x="3155689" y="3285657"/>
                  <a:pt x="3155860" y="3286893"/>
                </a:cubicBezTo>
                <a:lnTo>
                  <a:pt x="3158001" y="3289146"/>
                </a:lnTo>
                <a:lnTo>
                  <a:pt x="3157508" y="3289877"/>
                </a:lnTo>
                <a:cubicBezTo>
                  <a:pt x="3151604" y="3294411"/>
                  <a:pt x="3144966" y="3293561"/>
                  <a:pt x="3159853" y="3309833"/>
                </a:cubicBezTo>
                <a:cubicBezTo>
                  <a:pt x="3149181" y="3321561"/>
                  <a:pt x="3158789" y="3329345"/>
                  <a:pt x="3157392" y="3351579"/>
                </a:cubicBezTo>
                <a:cubicBezTo>
                  <a:pt x="3148710" y="3357083"/>
                  <a:pt x="3149361" y="3365079"/>
                  <a:pt x="3152871" y="3374240"/>
                </a:cubicBezTo>
                <a:cubicBezTo>
                  <a:pt x="3148885" y="3383513"/>
                  <a:pt x="3145239" y="3392740"/>
                  <a:pt x="3142119" y="3402557"/>
                </a:cubicBezTo>
                <a:lnTo>
                  <a:pt x="3138061" y="3419585"/>
                </a:lnTo>
                <a:lnTo>
                  <a:pt x="3139796" y="3424940"/>
                </a:lnTo>
                <a:cubicBezTo>
                  <a:pt x="3142520" y="3434326"/>
                  <a:pt x="3143300" y="3443700"/>
                  <a:pt x="3137669" y="3463264"/>
                </a:cubicBezTo>
                <a:cubicBezTo>
                  <a:pt x="3147380" y="3480689"/>
                  <a:pt x="3167781" y="3490510"/>
                  <a:pt x="3168140" y="3518969"/>
                </a:cubicBezTo>
                <a:cubicBezTo>
                  <a:pt x="3159473" y="3545761"/>
                  <a:pt x="3191152" y="3574399"/>
                  <a:pt x="3179206" y="3607864"/>
                </a:cubicBezTo>
                <a:cubicBezTo>
                  <a:pt x="3176757" y="3619813"/>
                  <a:pt x="3181069" y="3654600"/>
                  <a:pt x="3189125" y="3659839"/>
                </a:cubicBezTo>
                <a:cubicBezTo>
                  <a:pt x="3191518" y="3666815"/>
                  <a:pt x="3189857" y="3675779"/>
                  <a:pt x="3198077" y="3677681"/>
                </a:cubicBezTo>
                <a:cubicBezTo>
                  <a:pt x="3208136" y="3681475"/>
                  <a:pt x="3196345" y="3709561"/>
                  <a:pt x="3207094" y="3703876"/>
                </a:cubicBezTo>
                <a:cubicBezTo>
                  <a:pt x="3199084" y="3723751"/>
                  <a:pt x="3220453" y="3734396"/>
                  <a:pt x="3227016" y="3748633"/>
                </a:cubicBezTo>
                <a:cubicBezTo>
                  <a:pt x="3218663" y="3764666"/>
                  <a:pt x="3240667" y="3778725"/>
                  <a:pt x="3246806" y="3811324"/>
                </a:cubicBezTo>
                <a:cubicBezTo>
                  <a:pt x="3237058" y="3829063"/>
                  <a:pt x="3251097" y="3833247"/>
                  <a:pt x="3239091" y="3865102"/>
                </a:cubicBezTo>
                <a:cubicBezTo>
                  <a:pt x="3240755" y="3865725"/>
                  <a:pt x="3242340" y="3866659"/>
                  <a:pt x="3243800" y="3867874"/>
                </a:cubicBezTo>
                <a:cubicBezTo>
                  <a:pt x="3252276" y="3874935"/>
                  <a:pt x="3254724" y="3889782"/>
                  <a:pt x="3249268" y="3901031"/>
                </a:cubicBezTo>
                <a:cubicBezTo>
                  <a:pt x="3234180" y="3950514"/>
                  <a:pt x="3270886" y="3938724"/>
                  <a:pt x="3271850" y="3976535"/>
                </a:cubicBezTo>
                <a:cubicBezTo>
                  <a:pt x="3275333" y="4018513"/>
                  <a:pt x="3265836" y="4033210"/>
                  <a:pt x="3253128" y="4091308"/>
                </a:cubicBezTo>
                <a:cubicBezTo>
                  <a:pt x="3262530" y="4093945"/>
                  <a:pt x="3263925" y="4100312"/>
                  <a:pt x="3261491" y="4112665"/>
                </a:cubicBezTo>
                <a:cubicBezTo>
                  <a:pt x="3263824" y="4132845"/>
                  <a:pt x="3285122" y="4124005"/>
                  <a:pt x="3275235" y="4148543"/>
                </a:cubicBezTo>
                <a:cubicBezTo>
                  <a:pt x="3282222" y="4163609"/>
                  <a:pt x="3300717" y="4191930"/>
                  <a:pt x="3303406" y="4203059"/>
                </a:cubicBezTo>
                <a:cubicBezTo>
                  <a:pt x="3307769" y="4216879"/>
                  <a:pt x="3289765" y="4198911"/>
                  <a:pt x="3291377" y="4215304"/>
                </a:cubicBezTo>
                <a:cubicBezTo>
                  <a:pt x="3295421" y="4234470"/>
                  <a:pt x="3290844" y="4240556"/>
                  <a:pt x="3303627" y="4247412"/>
                </a:cubicBezTo>
                <a:cubicBezTo>
                  <a:pt x="3300302" y="4270043"/>
                  <a:pt x="3313094" y="4269840"/>
                  <a:pt x="3323715" y="4295574"/>
                </a:cubicBezTo>
                <a:cubicBezTo>
                  <a:pt x="3318854" y="4309546"/>
                  <a:pt x="3323708" y="4317748"/>
                  <a:pt x="3331757" y="4324626"/>
                </a:cubicBezTo>
                <a:cubicBezTo>
                  <a:pt x="3334500" y="4352298"/>
                  <a:pt x="3348521" y="4373553"/>
                  <a:pt x="3357571" y="4402594"/>
                </a:cubicBezTo>
                <a:cubicBezTo>
                  <a:pt x="3395421" y="4440113"/>
                  <a:pt x="3406716" y="4492429"/>
                  <a:pt x="3416883" y="4511276"/>
                </a:cubicBezTo>
                <a:lnTo>
                  <a:pt x="3418568" y="4515669"/>
                </a:lnTo>
                <a:cubicBezTo>
                  <a:pt x="3418685" y="4519956"/>
                  <a:pt x="3418801" y="4524244"/>
                  <a:pt x="3418918" y="4528531"/>
                </a:cubicBezTo>
                <a:cubicBezTo>
                  <a:pt x="3418727" y="4530191"/>
                  <a:pt x="3418537" y="4531850"/>
                  <a:pt x="3418346" y="4533510"/>
                </a:cubicBezTo>
                <a:cubicBezTo>
                  <a:pt x="3418215" y="4536889"/>
                  <a:pt x="3418462" y="4539065"/>
                  <a:pt x="3419005" y="4540494"/>
                </a:cubicBezTo>
                <a:lnTo>
                  <a:pt x="3424268" y="4595886"/>
                </a:lnTo>
                <a:cubicBezTo>
                  <a:pt x="3429156" y="4624362"/>
                  <a:pt x="3443934" y="4682306"/>
                  <a:pt x="3448330" y="4711348"/>
                </a:cubicBezTo>
                <a:lnTo>
                  <a:pt x="3445621" y="4714874"/>
                </a:lnTo>
                <a:cubicBezTo>
                  <a:pt x="3444103" y="4718397"/>
                  <a:pt x="3443735" y="4723077"/>
                  <a:pt x="3445980" y="4730345"/>
                </a:cubicBezTo>
                <a:lnTo>
                  <a:pt x="3446976" y="4731926"/>
                </a:lnTo>
                <a:lnTo>
                  <a:pt x="3443720" y="4745408"/>
                </a:lnTo>
                <a:cubicBezTo>
                  <a:pt x="3444756" y="4771155"/>
                  <a:pt x="3455466" y="4843107"/>
                  <a:pt x="3453194" y="4886406"/>
                </a:cubicBezTo>
                <a:cubicBezTo>
                  <a:pt x="3454856" y="4906631"/>
                  <a:pt x="3481235" y="5008239"/>
                  <a:pt x="3455210" y="5025296"/>
                </a:cubicBezTo>
                <a:cubicBezTo>
                  <a:pt x="3442202" y="5116320"/>
                  <a:pt x="3464654" y="5119078"/>
                  <a:pt x="3462841" y="5211091"/>
                </a:cubicBezTo>
                <a:cubicBezTo>
                  <a:pt x="3469390" y="5269669"/>
                  <a:pt x="3462794" y="5327391"/>
                  <a:pt x="3469385" y="5356669"/>
                </a:cubicBezTo>
                <a:cubicBezTo>
                  <a:pt x="3471479" y="5361935"/>
                  <a:pt x="3474277" y="5366825"/>
                  <a:pt x="3477268" y="5371683"/>
                </a:cubicBezTo>
                <a:lnTo>
                  <a:pt x="3478824" y="5374232"/>
                </a:lnTo>
                <a:lnTo>
                  <a:pt x="3486664" y="5427532"/>
                </a:lnTo>
                <a:lnTo>
                  <a:pt x="3499845" y="5523238"/>
                </a:lnTo>
                <a:cubicBezTo>
                  <a:pt x="3496480" y="5535759"/>
                  <a:pt x="3498126" y="5574631"/>
                  <a:pt x="3505782" y="5582050"/>
                </a:cubicBezTo>
                <a:cubicBezTo>
                  <a:pt x="3507640" y="5590169"/>
                  <a:pt x="3505294" y="5599602"/>
                  <a:pt x="3513368" y="5603412"/>
                </a:cubicBezTo>
                <a:cubicBezTo>
                  <a:pt x="3518549" y="5620896"/>
                  <a:pt x="3530454" y="5660930"/>
                  <a:pt x="3536869" y="5686953"/>
                </a:cubicBezTo>
                <a:cubicBezTo>
                  <a:pt x="3527290" y="5702684"/>
                  <a:pt x="3548216" y="5722678"/>
                  <a:pt x="3551859" y="5759548"/>
                </a:cubicBezTo>
                <a:cubicBezTo>
                  <a:pt x="3540751" y="5776843"/>
                  <a:pt x="3554471" y="5784377"/>
                  <a:pt x="3540024" y="5816599"/>
                </a:cubicBezTo>
                <a:cubicBezTo>
                  <a:pt x="3541640" y="5817630"/>
                  <a:pt x="3543154" y="5818984"/>
                  <a:pt x="3544521" y="5820619"/>
                </a:cubicBezTo>
                <a:cubicBezTo>
                  <a:pt x="3552455" y="5830118"/>
                  <a:pt x="3553767" y="5846834"/>
                  <a:pt x="3547449" y="5857956"/>
                </a:cubicBezTo>
                <a:cubicBezTo>
                  <a:pt x="3528571" y="5908761"/>
                  <a:pt x="3532186" y="5952107"/>
                  <a:pt x="3530253" y="5993572"/>
                </a:cubicBezTo>
                <a:cubicBezTo>
                  <a:pt x="3530522" y="6040113"/>
                  <a:pt x="3553891" y="6005695"/>
                  <a:pt x="3536734" y="6066404"/>
                </a:cubicBezTo>
                <a:cubicBezTo>
                  <a:pt x="3545935" y="6071268"/>
                  <a:pt x="3546842" y="6078512"/>
                  <a:pt x="3543461" y="6091477"/>
                </a:cubicBezTo>
                <a:cubicBezTo>
                  <a:pt x="3549602" y="6107585"/>
                  <a:pt x="3568275" y="6137061"/>
                  <a:pt x="3573577" y="6163051"/>
                </a:cubicBezTo>
                <a:cubicBezTo>
                  <a:pt x="3577046" y="6182032"/>
                  <a:pt x="3572259" y="6223892"/>
                  <a:pt x="3575275" y="6247420"/>
                </a:cubicBezTo>
                <a:cubicBezTo>
                  <a:pt x="3570217" y="6271412"/>
                  <a:pt x="3583023" y="6273898"/>
                  <a:pt x="3591673" y="6304222"/>
                </a:cubicBezTo>
                <a:cubicBezTo>
                  <a:pt x="3585743" y="6318440"/>
                  <a:pt x="3589967" y="6328418"/>
                  <a:pt x="3597489" y="6337624"/>
                </a:cubicBezTo>
                <a:cubicBezTo>
                  <a:pt x="3598113" y="6368401"/>
                  <a:pt x="3610504" y="6394558"/>
                  <a:pt x="3617330" y="6428161"/>
                </a:cubicBezTo>
                <a:cubicBezTo>
                  <a:pt x="3612404" y="6466489"/>
                  <a:pt x="3633001" y="6482393"/>
                  <a:pt x="3640218" y="6518318"/>
                </a:cubicBezTo>
                <a:cubicBezTo>
                  <a:pt x="3625420" y="6557419"/>
                  <a:pt x="3668862" y="6537820"/>
                  <a:pt x="3670788" y="6568733"/>
                </a:cubicBezTo>
                <a:cubicBezTo>
                  <a:pt x="3659124" y="6621466"/>
                  <a:pt x="3685482" y="6565072"/>
                  <a:pt x="3687763" y="6643164"/>
                </a:cubicBezTo>
                <a:cubicBezTo>
                  <a:pt x="3685396" y="6647995"/>
                  <a:pt x="3689317" y="6656838"/>
                  <a:pt x="3693097" y="6655183"/>
                </a:cubicBezTo>
                <a:cubicBezTo>
                  <a:pt x="3693444" y="6672318"/>
                  <a:pt x="3690193" y="6715787"/>
                  <a:pt x="3689847" y="6745974"/>
                </a:cubicBezTo>
                <a:cubicBezTo>
                  <a:pt x="3689583" y="6773144"/>
                  <a:pt x="3690048" y="6817635"/>
                  <a:pt x="3691023" y="6836306"/>
                </a:cubicBezTo>
                <a:lnTo>
                  <a:pt x="3695699" y="6858001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2AEF1326-42AA-343E-4CF6-5D1C45C4ED58}"/>
              </a:ext>
            </a:extLst>
          </p:cNvPr>
          <p:cNvSpPr txBox="1"/>
          <p:nvPr/>
        </p:nvSpPr>
        <p:spPr>
          <a:xfrm>
            <a:off x="3814734" y="411480"/>
            <a:ext cx="4397432" cy="60350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de-DE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Das Wichtigste: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2400" b="1" dirty="0">
              <a:solidFill>
                <a:schemeClr val="tx1">
                  <a:lumMod val="85000"/>
                  <a:lumOff val="15000"/>
                </a:schemeClr>
              </a:solidFill>
              <a:latin typeface="Tw Cen MT Condensed" panose="020B0606020104020203" pitchFamily="34" charset="0"/>
              <a:sym typeface="Wingdings" panose="05000000000000000000" pitchFamily="2" charset="2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de-DE" sz="3500" b="1" dirty="0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Sich ausprobieren</a:t>
            </a:r>
          </a:p>
          <a:p>
            <a:pPr lvl="0" algn="ctr">
              <a:lnSpc>
                <a:spcPct val="90000"/>
              </a:lnSpc>
              <a:spcAft>
                <a:spcPts val="600"/>
              </a:spcAft>
            </a:pPr>
            <a:r>
              <a:rPr lang="de-D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(um festzustellen, dass und wie viel man bereits versteht und weiter lernt) 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2400" b="1" dirty="0">
              <a:solidFill>
                <a:schemeClr val="tx1">
                  <a:lumMod val="85000"/>
                  <a:lumOff val="15000"/>
                </a:schemeClr>
              </a:solidFill>
              <a:latin typeface="Tw Cen MT Condensed" panose="020B0606020104020203" pitchFamily="34" charset="0"/>
              <a:sym typeface="Wingdings" panose="05000000000000000000" pitchFamily="2" charset="2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de-DE" sz="3500" b="1" dirty="0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Sprache als spielerische Herausforderung</a:t>
            </a:r>
          </a:p>
          <a:p>
            <a:pPr lvl="0" algn="ctr">
              <a:lnSpc>
                <a:spcPct val="90000"/>
              </a:lnSpc>
              <a:spcAft>
                <a:spcPts val="600"/>
              </a:spcAft>
            </a:pPr>
            <a:r>
              <a:rPr lang="de-D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(bei der das entdeckende Lernen </a:t>
            </a:r>
          </a:p>
          <a:p>
            <a:pPr lvl="0" algn="ctr">
              <a:lnSpc>
                <a:spcPct val="90000"/>
              </a:lnSpc>
              <a:spcAft>
                <a:spcPts val="600"/>
              </a:spcAft>
            </a:pPr>
            <a:r>
              <a:rPr lang="de-D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eine wichtige Rolle spielt) 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2400" b="1" dirty="0">
              <a:solidFill>
                <a:schemeClr val="tx1">
                  <a:lumMod val="85000"/>
                  <a:lumOff val="15000"/>
                </a:schemeClr>
              </a:solidFill>
              <a:latin typeface="Tw Cen MT Condensed" panose="020B0606020104020203" pitchFamily="34" charset="0"/>
              <a:sym typeface="Wingdings" panose="05000000000000000000" pitchFamily="2" charset="2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de-DE" sz="3500" b="1" dirty="0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Französisch ist leichter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de-DE" sz="3500" b="1" dirty="0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als man denkt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de-D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(mit den vorhandenen Sprachkenntnissen in Englisch + Latein ) </a:t>
            </a:r>
            <a:endParaRPr lang="de-DE" sz="2400" dirty="0">
              <a:solidFill>
                <a:schemeClr val="tx1">
                  <a:lumMod val="85000"/>
                  <a:lumOff val="15000"/>
                </a:schemeClr>
              </a:solidFill>
              <a:latin typeface="Tw Cen MT Condensed" panose="020B0606020104020203" pitchFamily="34" charset="0"/>
            </a:endParaRPr>
          </a:p>
        </p:txBody>
      </p:sp>
      <p:pic>
        <p:nvPicPr>
          <p:cNvPr id="6" name="Grafik 5" descr="Ein Bild, das Pfeil enthält.&#10;&#10;Automatisch generierte Beschreibung">
            <a:extLst>
              <a:ext uri="{FF2B5EF4-FFF2-40B4-BE49-F238E27FC236}">
                <a16:creationId xmlns:a16="http://schemas.microsoft.com/office/drawing/2014/main" id="{0DD6CC90-02A6-D563-6B4B-843B0FD9D0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9" r="22613"/>
          <a:stretch/>
        </p:blipFill>
        <p:spPr>
          <a:xfrm>
            <a:off x="8580467" y="10"/>
            <a:ext cx="3611533" cy="6857990"/>
          </a:xfrm>
          <a:custGeom>
            <a:avLst/>
            <a:gdLst/>
            <a:ahLst/>
            <a:cxnLst/>
            <a:rect l="l" t="t" r="r" b="b"/>
            <a:pathLst>
              <a:path w="3810000" h="6858000">
                <a:moveTo>
                  <a:pt x="95627" y="0"/>
                </a:moveTo>
                <a:lnTo>
                  <a:pt x="3810000" y="0"/>
                </a:lnTo>
                <a:lnTo>
                  <a:pt x="3810000" y="6858000"/>
                </a:lnTo>
                <a:lnTo>
                  <a:pt x="13132" y="6858000"/>
                </a:lnTo>
                <a:cubicBezTo>
                  <a:pt x="13183" y="6857363"/>
                  <a:pt x="13234" y="6856727"/>
                  <a:pt x="13284" y="6856090"/>
                </a:cubicBezTo>
                <a:lnTo>
                  <a:pt x="31566" y="6805847"/>
                </a:lnTo>
                <a:lnTo>
                  <a:pt x="30463" y="6715381"/>
                </a:lnTo>
                <a:cubicBezTo>
                  <a:pt x="29585" y="6714082"/>
                  <a:pt x="28597" y="6713038"/>
                  <a:pt x="27533" y="6712286"/>
                </a:cubicBezTo>
                <a:lnTo>
                  <a:pt x="31288" y="6698474"/>
                </a:lnTo>
                <a:lnTo>
                  <a:pt x="29901" y="6686264"/>
                </a:lnTo>
                <a:cubicBezTo>
                  <a:pt x="29591" y="6639749"/>
                  <a:pt x="29281" y="6593234"/>
                  <a:pt x="28971" y="6546719"/>
                </a:cubicBezTo>
                <a:cubicBezTo>
                  <a:pt x="23415" y="6502008"/>
                  <a:pt x="3087" y="6462057"/>
                  <a:pt x="310" y="6408337"/>
                </a:cubicBezTo>
                <a:cubicBezTo>
                  <a:pt x="-2468" y="6354617"/>
                  <a:pt x="14431" y="6312397"/>
                  <a:pt x="12307" y="6224401"/>
                </a:cubicBezTo>
                <a:lnTo>
                  <a:pt x="27152" y="6147415"/>
                </a:lnTo>
                <a:lnTo>
                  <a:pt x="39044" y="6093837"/>
                </a:lnTo>
                <a:cubicBezTo>
                  <a:pt x="47718" y="6039281"/>
                  <a:pt x="47985" y="5964495"/>
                  <a:pt x="46816" y="5915901"/>
                </a:cubicBezTo>
                <a:cubicBezTo>
                  <a:pt x="43189" y="5876557"/>
                  <a:pt x="47196" y="5863739"/>
                  <a:pt x="33533" y="5831562"/>
                </a:cubicBezTo>
                <a:cubicBezTo>
                  <a:pt x="27901" y="5792459"/>
                  <a:pt x="47408" y="5747455"/>
                  <a:pt x="46555" y="5710909"/>
                </a:cubicBezTo>
                <a:cubicBezTo>
                  <a:pt x="53188" y="5686865"/>
                  <a:pt x="49116" y="5615845"/>
                  <a:pt x="62461" y="5602222"/>
                </a:cubicBezTo>
                <a:cubicBezTo>
                  <a:pt x="64066" y="5572067"/>
                  <a:pt x="49594" y="5555548"/>
                  <a:pt x="56185" y="5529979"/>
                </a:cubicBezTo>
                <a:lnTo>
                  <a:pt x="67961" y="5458854"/>
                </a:lnTo>
                <a:lnTo>
                  <a:pt x="110939" y="5353584"/>
                </a:lnTo>
                <a:cubicBezTo>
                  <a:pt x="123070" y="5308303"/>
                  <a:pt x="110671" y="5307524"/>
                  <a:pt x="128276" y="5249764"/>
                </a:cubicBezTo>
                <a:cubicBezTo>
                  <a:pt x="137692" y="5218499"/>
                  <a:pt x="146153" y="5160067"/>
                  <a:pt x="156749" y="5116288"/>
                </a:cubicBezTo>
                <a:cubicBezTo>
                  <a:pt x="167347" y="5072508"/>
                  <a:pt x="184838" y="5010298"/>
                  <a:pt x="191855" y="4987089"/>
                </a:cubicBezTo>
                <a:lnTo>
                  <a:pt x="219824" y="4934095"/>
                </a:lnTo>
                <a:cubicBezTo>
                  <a:pt x="223315" y="4926170"/>
                  <a:pt x="231151" y="4920904"/>
                  <a:pt x="231137" y="4903120"/>
                </a:cubicBezTo>
                <a:lnTo>
                  <a:pt x="219738" y="4827391"/>
                </a:lnTo>
                <a:cubicBezTo>
                  <a:pt x="223928" y="4818620"/>
                  <a:pt x="227939" y="4809255"/>
                  <a:pt x="231597" y="4799440"/>
                </a:cubicBezTo>
                <a:lnTo>
                  <a:pt x="233480" y="4793512"/>
                </a:lnTo>
                <a:cubicBezTo>
                  <a:pt x="233423" y="4793432"/>
                  <a:pt x="233367" y="4793351"/>
                  <a:pt x="233310" y="4793271"/>
                </a:cubicBezTo>
                <a:cubicBezTo>
                  <a:pt x="233275" y="4791711"/>
                  <a:pt x="233728" y="4789662"/>
                  <a:pt x="234882" y="4786765"/>
                </a:cubicBezTo>
                <a:lnTo>
                  <a:pt x="236914" y="4782703"/>
                </a:lnTo>
                <a:lnTo>
                  <a:pt x="246329" y="4683644"/>
                </a:lnTo>
                <a:cubicBezTo>
                  <a:pt x="256294" y="4677568"/>
                  <a:pt x="256527" y="4667288"/>
                  <a:pt x="253823" y="4655204"/>
                </a:cubicBezTo>
                <a:cubicBezTo>
                  <a:pt x="259521" y="4631796"/>
                  <a:pt x="280440" y="4574275"/>
                  <a:pt x="280514" y="4543195"/>
                </a:cubicBezTo>
                <a:cubicBezTo>
                  <a:pt x="272112" y="4519880"/>
                  <a:pt x="251340" y="4505102"/>
                  <a:pt x="254268" y="4468722"/>
                </a:cubicBezTo>
                <a:cubicBezTo>
                  <a:pt x="266696" y="4435462"/>
                  <a:pt x="236001" y="4395418"/>
                  <a:pt x="252728" y="4353998"/>
                </a:cubicBezTo>
                <a:cubicBezTo>
                  <a:pt x="256750" y="4339008"/>
                  <a:pt x="256168" y="4294115"/>
                  <a:pt x="248123" y="4286542"/>
                </a:cubicBezTo>
                <a:cubicBezTo>
                  <a:pt x="246365" y="4277371"/>
                  <a:pt x="249194" y="4266107"/>
                  <a:pt x="240584" y="4262777"/>
                </a:cubicBezTo>
                <a:cubicBezTo>
                  <a:pt x="230221" y="4256829"/>
                  <a:pt x="246153" y="4222259"/>
                  <a:pt x="233949" y="4228340"/>
                </a:cubicBezTo>
                <a:cubicBezTo>
                  <a:pt x="244865" y="4203839"/>
                  <a:pt x="223150" y="4187902"/>
                  <a:pt x="217758" y="4169004"/>
                </a:cubicBezTo>
                <a:cubicBezTo>
                  <a:pt x="228596" y="4149446"/>
                  <a:pt x="206597" y="4129080"/>
                  <a:pt x="203797" y="4086781"/>
                </a:cubicBezTo>
                <a:cubicBezTo>
                  <a:pt x="216334" y="4065199"/>
                  <a:pt x="201740" y="4058317"/>
                  <a:pt x="218344" y="4018957"/>
                </a:cubicBezTo>
                <a:cubicBezTo>
                  <a:pt x="216630" y="4017979"/>
                  <a:pt x="215034" y="4016614"/>
                  <a:pt x="213609" y="4014902"/>
                </a:cubicBezTo>
                <a:cubicBezTo>
                  <a:pt x="205325" y="4004955"/>
                  <a:pt x="204424" y="3985729"/>
                  <a:pt x="211594" y="3971964"/>
                </a:cubicBezTo>
                <a:cubicBezTo>
                  <a:pt x="233561" y="3910433"/>
                  <a:pt x="230991" y="3860613"/>
                  <a:pt x="234357" y="3812226"/>
                </a:cubicBezTo>
                <a:cubicBezTo>
                  <a:pt x="235501" y="3758242"/>
                  <a:pt x="209185" y="3801364"/>
                  <a:pt x="229596" y="3728573"/>
                </a:cubicBezTo>
                <a:cubicBezTo>
                  <a:pt x="219804" y="3724174"/>
                  <a:pt x="219047" y="3715890"/>
                  <a:pt x="223099" y="3700384"/>
                </a:cubicBezTo>
                <a:cubicBezTo>
                  <a:pt x="222942" y="3674360"/>
                  <a:pt x="199034" y="3683312"/>
                  <a:pt x="212511" y="3653063"/>
                </a:cubicBezTo>
                <a:cubicBezTo>
                  <a:pt x="207582" y="3623616"/>
                  <a:pt x="199349" y="3555881"/>
                  <a:pt x="193522" y="3523704"/>
                </a:cubicBezTo>
                <a:cubicBezTo>
                  <a:pt x="199728" y="3495169"/>
                  <a:pt x="185963" y="3494025"/>
                  <a:pt x="177551" y="3460001"/>
                </a:cubicBezTo>
                <a:cubicBezTo>
                  <a:pt x="184399" y="3442692"/>
                  <a:pt x="180138" y="3431687"/>
                  <a:pt x="172293" y="3422022"/>
                </a:cubicBezTo>
                <a:cubicBezTo>
                  <a:pt x="172567" y="3386386"/>
                  <a:pt x="159982" y="3357707"/>
                  <a:pt x="153640" y="3319632"/>
                </a:cubicBezTo>
                <a:cubicBezTo>
                  <a:pt x="117352" y="3267571"/>
                  <a:pt x="111308" y="3199530"/>
                  <a:pt x="102580" y="3174350"/>
                </a:cubicBezTo>
                <a:lnTo>
                  <a:pt x="101281" y="3168555"/>
                </a:lnTo>
                <a:cubicBezTo>
                  <a:pt x="101655" y="3163067"/>
                  <a:pt x="102030" y="3157580"/>
                  <a:pt x="102403" y="3152092"/>
                </a:cubicBezTo>
                <a:lnTo>
                  <a:pt x="103597" y="3145797"/>
                </a:lnTo>
                <a:cubicBezTo>
                  <a:pt x="104132" y="3141497"/>
                  <a:pt x="104119" y="3138691"/>
                  <a:pt x="103701" y="3136806"/>
                </a:cubicBezTo>
                <a:lnTo>
                  <a:pt x="108221" y="3088993"/>
                </a:lnTo>
                <a:cubicBezTo>
                  <a:pt x="109464" y="3064872"/>
                  <a:pt x="113188" y="3030250"/>
                  <a:pt x="111158" y="2992081"/>
                </a:cubicBezTo>
                <a:cubicBezTo>
                  <a:pt x="109031" y="2944441"/>
                  <a:pt x="104226" y="2942439"/>
                  <a:pt x="105565" y="2902844"/>
                </a:cubicBezTo>
                <a:cubicBezTo>
                  <a:pt x="107874" y="2897323"/>
                  <a:pt x="101362" y="2801618"/>
                  <a:pt x="105102" y="2797375"/>
                </a:cubicBezTo>
                <a:cubicBezTo>
                  <a:pt x="86174" y="2744941"/>
                  <a:pt x="109804" y="2750735"/>
                  <a:pt x="107241" y="2691357"/>
                </a:cubicBezTo>
                <a:cubicBezTo>
                  <a:pt x="107811" y="2665349"/>
                  <a:pt x="115946" y="2561129"/>
                  <a:pt x="145888" y="2542201"/>
                </a:cubicBezTo>
                <a:cubicBezTo>
                  <a:pt x="170455" y="2427400"/>
                  <a:pt x="123634" y="2367849"/>
                  <a:pt x="136292" y="2250554"/>
                </a:cubicBezTo>
                <a:cubicBezTo>
                  <a:pt x="110877" y="2215639"/>
                  <a:pt x="134601" y="2180816"/>
                  <a:pt x="130310" y="2141581"/>
                </a:cubicBezTo>
                <a:cubicBezTo>
                  <a:pt x="154051" y="2149219"/>
                  <a:pt x="117587" y="2094975"/>
                  <a:pt x="144587" y="2089095"/>
                </a:cubicBezTo>
                <a:cubicBezTo>
                  <a:pt x="142952" y="2082142"/>
                  <a:pt x="140513" y="2075590"/>
                  <a:pt x="137867" y="2069059"/>
                </a:cubicBezTo>
                <a:lnTo>
                  <a:pt x="136492" y="2065634"/>
                </a:lnTo>
                <a:cubicBezTo>
                  <a:pt x="136216" y="2060851"/>
                  <a:pt x="135939" y="2056067"/>
                  <a:pt x="135663" y="2051284"/>
                </a:cubicBezTo>
                <a:lnTo>
                  <a:pt x="124268" y="1960184"/>
                </a:lnTo>
                <a:cubicBezTo>
                  <a:pt x="138968" y="1926370"/>
                  <a:pt x="111716" y="1914873"/>
                  <a:pt x="131257" y="1873060"/>
                </a:cubicBezTo>
                <a:cubicBezTo>
                  <a:pt x="136329" y="1857442"/>
                  <a:pt x="139083" y="1807624"/>
                  <a:pt x="131724" y="1797311"/>
                </a:cubicBezTo>
                <a:cubicBezTo>
                  <a:pt x="130673" y="1786740"/>
                  <a:pt x="134293" y="1774954"/>
                  <a:pt x="126063" y="1769201"/>
                </a:cubicBezTo>
                <a:cubicBezTo>
                  <a:pt x="116300" y="1760126"/>
                  <a:pt x="134551" y="1725705"/>
                  <a:pt x="122085" y="1729500"/>
                </a:cubicBezTo>
                <a:cubicBezTo>
                  <a:pt x="134648" y="1705012"/>
                  <a:pt x="114449" y="1682158"/>
                  <a:pt x="110543" y="1659949"/>
                </a:cubicBezTo>
                <a:cubicBezTo>
                  <a:pt x="122664" y="1640913"/>
                  <a:pt x="102513" y="1613087"/>
                  <a:pt x="102892" y="1565607"/>
                </a:cubicBezTo>
                <a:cubicBezTo>
                  <a:pt x="116835" y="1544742"/>
                  <a:pt x="102976" y="1533616"/>
                  <a:pt x="122245" y="1494057"/>
                </a:cubicBezTo>
                <a:cubicBezTo>
                  <a:pt x="120629" y="1492563"/>
                  <a:pt x="119160" y="1490668"/>
                  <a:pt x="117883" y="1488429"/>
                </a:cubicBezTo>
                <a:cubicBezTo>
                  <a:pt x="110465" y="1475431"/>
                  <a:pt x="111002" y="1453942"/>
                  <a:pt x="119083" y="1440433"/>
                </a:cubicBezTo>
                <a:cubicBezTo>
                  <a:pt x="145274" y="1377630"/>
                  <a:pt x="146438" y="1321884"/>
                  <a:pt x="153340" y="1269148"/>
                </a:cubicBezTo>
                <a:cubicBezTo>
                  <a:pt x="158467" y="1209690"/>
                  <a:pt x="129360" y="1251077"/>
                  <a:pt x="154855" y="1175439"/>
                </a:cubicBezTo>
                <a:cubicBezTo>
                  <a:pt x="145538" y="1168218"/>
                  <a:pt x="145408" y="1158868"/>
                  <a:pt x="150548" y="1142685"/>
                </a:cubicBezTo>
                <a:cubicBezTo>
                  <a:pt x="152321" y="1113850"/>
                  <a:pt x="128121" y="1118007"/>
                  <a:pt x="143630" y="1087778"/>
                </a:cubicBezTo>
                <a:cubicBezTo>
                  <a:pt x="139451" y="1064261"/>
                  <a:pt x="125971" y="1018012"/>
                  <a:pt x="125476" y="1001580"/>
                </a:cubicBezTo>
                <a:cubicBezTo>
                  <a:pt x="123958" y="976962"/>
                  <a:pt x="134851" y="962709"/>
                  <a:pt x="134526" y="940069"/>
                </a:cubicBezTo>
                <a:cubicBezTo>
                  <a:pt x="142751" y="909988"/>
                  <a:pt x="129284" y="905409"/>
                  <a:pt x="123523" y="865739"/>
                </a:cubicBezTo>
                <a:cubicBezTo>
                  <a:pt x="131549" y="848234"/>
                  <a:pt x="128173" y="835030"/>
                  <a:pt x="121164" y="822450"/>
                </a:cubicBezTo>
                <a:cubicBezTo>
                  <a:pt x="124077" y="783082"/>
                  <a:pt x="113811" y="748321"/>
                  <a:pt x="110389" y="704665"/>
                </a:cubicBezTo>
                <a:cubicBezTo>
                  <a:pt x="120144" y="656264"/>
                  <a:pt x="99869" y="633697"/>
                  <a:pt x="96299" y="587032"/>
                </a:cubicBezTo>
                <a:cubicBezTo>
                  <a:pt x="87861" y="539988"/>
                  <a:pt x="66571" y="452493"/>
                  <a:pt x="59759" y="422399"/>
                </a:cubicBezTo>
                <a:cubicBezTo>
                  <a:pt x="62865" y="416491"/>
                  <a:pt x="59682" y="404768"/>
                  <a:pt x="55429" y="406467"/>
                </a:cubicBezTo>
                <a:cubicBezTo>
                  <a:pt x="56742" y="400038"/>
                  <a:pt x="64884" y="384166"/>
                  <a:pt x="58062" y="383409"/>
                </a:cubicBezTo>
                <a:cubicBezTo>
                  <a:pt x="57210" y="351894"/>
                  <a:pt x="61145" y="320031"/>
                  <a:pt x="69487" y="290892"/>
                </a:cubicBezTo>
                <a:cubicBezTo>
                  <a:pt x="57686" y="231306"/>
                  <a:pt x="89539" y="260845"/>
                  <a:pt x="86198" y="217175"/>
                </a:cubicBezTo>
                <a:cubicBezTo>
                  <a:pt x="72715" y="183379"/>
                  <a:pt x="83646" y="168958"/>
                  <a:pt x="74643" y="129155"/>
                </a:cubicBezTo>
                <a:cubicBezTo>
                  <a:pt x="96697" y="112411"/>
                  <a:pt x="72236" y="90977"/>
                  <a:pt x="78417" y="74202"/>
                </a:cubicBezTo>
                <a:cubicBezTo>
                  <a:pt x="59029" y="57686"/>
                  <a:pt x="81827" y="29115"/>
                  <a:pt x="94183" y="4683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214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fik 8" descr="Ein Bild, das Website, Kalender enthält.&#10;&#10;Automatisch generierte Beschreibung">
            <a:extLst>
              <a:ext uri="{FF2B5EF4-FFF2-40B4-BE49-F238E27FC236}">
                <a16:creationId xmlns:a16="http://schemas.microsoft.com/office/drawing/2014/main" id="{0AEE2B63-1F25-D084-B2FC-EAA093BB25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"/>
          <a:stretch/>
        </p:blipFill>
        <p:spPr>
          <a:xfrm>
            <a:off x="3119360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</p:spPr>
      </p:pic>
      <p:sp useBgFill="1">
        <p:nvSpPr>
          <p:cNvPr id="68" name="Freeform: Shape 67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0" name="Freeform: Shape 69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58D9184-6902-55E2-112E-81DE5130D89B}"/>
              </a:ext>
            </a:extLst>
          </p:cNvPr>
          <p:cNvSpPr txBox="1"/>
          <p:nvPr/>
        </p:nvSpPr>
        <p:spPr>
          <a:xfrm>
            <a:off x="391295" y="2485542"/>
            <a:ext cx="3281680" cy="4498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3 </a:t>
            </a:r>
            <a:r>
              <a:rPr lang="en-US" sz="2800" b="1" dirty="0" err="1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Stunden</a:t>
            </a:r>
            <a:r>
              <a:rPr lang="en-US" sz="2800" b="1" dirty="0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/</a:t>
            </a:r>
            <a:r>
              <a:rPr lang="en-US" sz="2800" b="1" dirty="0" err="1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Woche</a:t>
            </a:r>
            <a:r>
              <a:rPr lang="en-US" sz="2800" b="1" dirty="0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 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latin typeface="Tw Cen MT Condensed" panose="020B0606020104020203" pitchFamily="34" charset="0"/>
                <a:sym typeface="Wingdings" panose="05000000000000000000" pitchFamily="2" charset="2"/>
              </a:rPr>
              <a:t>(</a:t>
            </a:r>
            <a:r>
              <a:rPr lang="en-US" sz="2800" dirty="0" err="1">
                <a:latin typeface="Tw Cen MT Condensed" panose="020B0606020104020203" pitchFamily="34" charset="0"/>
                <a:sym typeface="Wingdings" panose="05000000000000000000" pitchFamily="2" charset="2"/>
              </a:rPr>
              <a:t>evtl</a:t>
            </a:r>
            <a:r>
              <a:rPr lang="en-US" sz="2800" dirty="0">
                <a:latin typeface="Tw Cen MT Condensed" panose="020B0606020104020203" pitchFamily="34" charset="0"/>
                <a:sym typeface="Wingdings" panose="05000000000000000000" pitchFamily="2" charset="2"/>
              </a:rPr>
              <a:t>. 2 </a:t>
            </a:r>
            <a:r>
              <a:rPr lang="en-US" sz="2800" dirty="0" err="1">
                <a:latin typeface="Tw Cen MT Condensed" panose="020B0606020104020203" pitchFamily="34" charset="0"/>
                <a:sym typeface="Wingdings" panose="05000000000000000000" pitchFamily="2" charset="2"/>
              </a:rPr>
              <a:t>Stunden</a:t>
            </a:r>
            <a:r>
              <a:rPr lang="en-US" sz="2800" dirty="0">
                <a:latin typeface="Tw Cen MT Condensed" panose="020B0606020104020203" pitchFamily="34" charset="0"/>
                <a:sym typeface="Wingdings" panose="05000000000000000000" pitchFamily="2" charset="2"/>
              </a:rPr>
              <a:t>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0"/>
              <a:sym typeface="Wingdings" panose="05000000000000000000" pitchFamily="2" charset="2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4 </a:t>
            </a:r>
            <a:r>
              <a:rPr lang="en-US" sz="2800" b="1" dirty="0" err="1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Klassenarbeiten</a:t>
            </a:r>
            <a:r>
              <a:rPr lang="en-US" sz="2800" b="1" dirty="0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800" b="1" dirty="0" err="1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im</a:t>
            </a:r>
            <a:r>
              <a:rPr lang="en-US" sz="2800" b="1" dirty="0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Schuljahr</a:t>
            </a:r>
            <a:endParaRPr lang="en-US" sz="2800" dirty="0">
              <a:latin typeface="Tw Cen MT Condensed" panose="020B0606020104020203" pitchFamily="34" charset="0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latin typeface="Tw Cen MT Condensed" panose="020B0606020104020203" pitchFamily="34" charset="0"/>
                <a:sym typeface="Wingdings" panose="05000000000000000000" pitchFamily="2" charset="2"/>
              </a:rPr>
              <a:t>         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3200" b="1" dirty="0" err="1">
                <a:solidFill>
                  <a:srgbClr val="FF000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Kleine</a:t>
            </a:r>
            <a:r>
              <a:rPr lang="en-US" sz="3200" b="1" dirty="0">
                <a:solidFill>
                  <a:srgbClr val="FF000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Lerngruppe</a:t>
            </a:r>
            <a:r>
              <a:rPr lang="en-US" sz="3200" b="1" dirty="0">
                <a:solidFill>
                  <a:srgbClr val="FF000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 ! </a:t>
            </a:r>
            <a:endParaRPr lang="en-US" sz="3200" b="1" i="1" dirty="0">
              <a:solidFill>
                <a:srgbClr val="FF0000"/>
              </a:solidFill>
              <a:latin typeface="Tw Cen MT Condensed" panose="020B0606020104020203" pitchFamily="34" charset="0"/>
              <a:sym typeface="Wingdings" panose="05000000000000000000" pitchFamily="2" charset="2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>
              <a:sym typeface="Wingdings" panose="05000000000000000000" pitchFamily="2" charset="2"/>
            </a:endParaRPr>
          </a:p>
        </p:txBody>
      </p:sp>
      <p:pic>
        <p:nvPicPr>
          <p:cNvPr id="10" name="Grafik 9" descr="Ein Bild, das Pfeil enthält.&#10;&#10;Automatisch generierte Beschreibung">
            <a:extLst>
              <a:ext uri="{FF2B5EF4-FFF2-40B4-BE49-F238E27FC236}">
                <a16:creationId xmlns:a16="http://schemas.microsoft.com/office/drawing/2014/main" id="{023E9342-3114-B10D-416A-F185DE046F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402" y="933128"/>
            <a:ext cx="1977182" cy="2074905"/>
          </a:xfrm>
          <a:prstGeom prst="rect">
            <a:avLst/>
          </a:prstGeom>
        </p:spPr>
      </p:pic>
      <p:pic>
        <p:nvPicPr>
          <p:cNvPr id="11" name="Grafik 10" descr="Ein Bild, das Pfeil enthält.&#10;&#10;Automatisch generierte Beschreibung">
            <a:extLst>
              <a:ext uri="{FF2B5EF4-FFF2-40B4-BE49-F238E27FC236}">
                <a16:creationId xmlns:a16="http://schemas.microsoft.com/office/drawing/2014/main" id="{766035EA-4934-5B12-42C6-2BF3149591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932" y="2408595"/>
            <a:ext cx="875304" cy="918566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6E939004-F3AE-8225-1F56-A83623B223F0}"/>
              </a:ext>
            </a:extLst>
          </p:cNvPr>
          <p:cNvSpPr txBox="1"/>
          <p:nvPr/>
        </p:nvSpPr>
        <p:spPr>
          <a:xfrm>
            <a:off x="8198024" y="3849967"/>
            <a:ext cx="3945816" cy="3657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1100" dirty="0">
              <a:sym typeface="Wingdings" panose="05000000000000000000" pitchFamily="2" charset="2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de-DE" sz="2800" b="1" dirty="0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Schülerbuch inkl. Arbeits- und Grammatikheft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de-DE" sz="2800" dirty="0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+ digitaler Unterrichtsmanager </a:t>
            </a:r>
            <a:r>
              <a:rPr lang="de-DE" sz="2800" dirty="0">
                <a:latin typeface="Tw Cen MT Condensed" panose="020B0606020104020203" pitchFamily="34" charset="0"/>
                <a:sym typeface="Wingdings" panose="05000000000000000000" pitchFamily="2" charset="2"/>
              </a:rPr>
              <a:t>(u.a. Übungen zum Hör- und Sehverstehen, authentische Video-Sequenzen) </a:t>
            </a:r>
          </a:p>
        </p:txBody>
      </p:sp>
    </p:spTree>
    <p:extLst>
      <p:ext uri="{BB962C8B-B14F-4D97-AF65-F5344CB8AC3E}">
        <p14:creationId xmlns:p14="http://schemas.microsoft.com/office/powerpoint/2010/main" val="2672924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7">
            <a:extLst>
              <a:ext uri="{FF2B5EF4-FFF2-40B4-BE49-F238E27FC236}">
                <a16:creationId xmlns:a16="http://schemas.microsoft.com/office/drawing/2014/main" id="{AA866F0E-F54B-4BF5-8A88-7D97BD45F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9">
            <a:extLst>
              <a:ext uri="{FF2B5EF4-FFF2-40B4-BE49-F238E27FC236}">
                <a16:creationId xmlns:a16="http://schemas.microsoft.com/office/drawing/2014/main" id="{8229EC50-E910-4AE2-9EEA-604A81EF6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941221 w 12192000"/>
              <a:gd name="connsiteY0" fmla="*/ 2015186 h 6858000"/>
              <a:gd name="connsiteX1" fmla="*/ 6907857 w 12192000"/>
              <a:gd name="connsiteY1" fmla="*/ 2033351 h 6858000"/>
              <a:gd name="connsiteX2" fmla="*/ 7093700 w 12192000"/>
              <a:gd name="connsiteY2" fmla="*/ 2101457 h 6858000"/>
              <a:gd name="connsiteX3" fmla="*/ 6803079 w 12192000"/>
              <a:gd name="connsiteY3" fmla="*/ 2065612 h 6858000"/>
              <a:gd name="connsiteX4" fmla="*/ 6798115 w 12192000"/>
              <a:gd name="connsiteY4" fmla="*/ 2088772 h 6858000"/>
              <a:gd name="connsiteX5" fmla="*/ 7128167 w 12192000"/>
              <a:gd name="connsiteY5" fmla="*/ 2176455 h 6858000"/>
              <a:gd name="connsiteX6" fmla="*/ 7098663 w 12192000"/>
              <a:gd name="connsiteY6" fmla="*/ 2189968 h 6858000"/>
              <a:gd name="connsiteX7" fmla="*/ 6923298 w 12192000"/>
              <a:gd name="connsiteY7" fmla="*/ 2156052 h 6858000"/>
              <a:gd name="connsiteX8" fmla="*/ 6888004 w 12192000"/>
              <a:gd name="connsiteY8" fmla="*/ 2164875 h 6858000"/>
              <a:gd name="connsiteX9" fmla="*/ 6905375 w 12192000"/>
              <a:gd name="connsiteY9" fmla="*/ 2205958 h 6858000"/>
              <a:gd name="connsiteX10" fmla="*/ 6981477 w 12192000"/>
              <a:gd name="connsiteY10" fmla="*/ 2221951 h 6858000"/>
              <a:gd name="connsiteX11" fmla="*/ 7100043 w 12192000"/>
              <a:gd name="connsiteY11" fmla="*/ 2318459 h 6858000"/>
              <a:gd name="connsiteX12" fmla="*/ 6920540 w 12192000"/>
              <a:gd name="connsiteY12" fmla="*/ 2306877 h 6858000"/>
              <a:gd name="connsiteX13" fmla="*/ 6888831 w 12192000"/>
              <a:gd name="connsiteY13" fmla="*/ 2330314 h 6858000"/>
              <a:gd name="connsiteX14" fmla="*/ 6876698 w 12192000"/>
              <a:gd name="connsiteY14" fmla="*/ 2360645 h 6858000"/>
              <a:gd name="connsiteX15" fmla="*/ 6807214 w 12192000"/>
              <a:gd name="connsiteY15" fmla="*/ 2385736 h 6858000"/>
              <a:gd name="connsiteX16" fmla="*/ 6916405 w 12192000"/>
              <a:gd name="connsiteY16" fmla="*/ 2413862 h 6858000"/>
              <a:gd name="connsiteX17" fmla="*/ 6799770 w 12192000"/>
              <a:gd name="connsiteY17" fmla="*/ 2413862 h 6858000"/>
              <a:gd name="connsiteX18" fmla="*/ 6665762 w 12192000"/>
              <a:gd name="connsiteY18" fmla="*/ 2394561 h 6858000"/>
              <a:gd name="connsiteX19" fmla="*/ 6522933 w 12192000"/>
              <a:gd name="connsiteY19" fmla="*/ 2400626 h 6858000"/>
              <a:gd name="connsiteX20" fmla="*/ 6237275 w 12192000"/>
              <a:gd name="connsiteY20" fmla="*/ 2365057 h 6858000"/>
              <a:gd name="connsiteX21" fmla="*/ 6101338 w 12192000"/>
              <a:gd name="connsiteY21" fmla="*/ 2367538 h 6858000"/>
              <a:gd name="connsiteX22" fmla="*/ 6857121 w 12192000"/>
              <a:gd name="connsiteY22" fmla="*/ 2606875 h 6858000"/>
              <a:gd name="connsiteX23" fmla="*/ 6818519 w 12192000"/>
              <a:gd name="connsiteY23" fmla="*/ 2659539 h 6858000"/>
              <a:gd name="connsiteX24" fmla="*/ 6976790 w 12192000"/>
              <a:gd name="connsiteY24" fmla="*/ 2716892 h 6858000"/>
              <a:gd name="connsiteX25" fmla="*/ 7015669 w 12192000"/>
              <a:gd name="connsiteY25" fmla="*/ 2773693 h 6858000"/>
              <a:gd name="connsiteX26" fmla="*/ 6966864 w 12192000"/>
              <a:gd name="connsiteY26" fmla="*/ 2768730 h 6858000"/>
              <a:gd name="connsiteX27" fmla="*/ 6924953 w 12192000"/>
              <a:gd name="connsiteY27" fmla="*/ 2779483 h 6858000"/>
              <a:gd name="connsiteX28" fmla="*/ 6942323 w 12192000"/>
              <a:gd name="connsiteY28" fmla="*/ 2851726 h 6858000"/>
              <a:gd name="connsiteX29" fmla="*/ 7165943 w 12192000"/>
              <a:gd name="connsiteY29" fmla="*/ 2944924 h 6858000"/>
              <a:gd name="connsiteX30" fmla="*/ 7186071 w 12192000"/>
              <a:gd name="connsiteY30" fmla="*/ 2975254 h 6858000"/>
              <a:gd name="connsiteX31" fmla="*/ 7159325 w 12192000"/>
              <a:gd name="connsiteY31" fmla="*/ 2996762 h 6858000"/>
              <a:gd name="connsiteX32" fmla="*/ 7087082 w 12192000"/>
              <a:gd name="connsiteY32" fmla="*/ 3007790 h 6858000"/>
              <a:gd name="connsiteX33" fmla="*/ 7188276 w 12192000"/>
              <a:gd name="connsiteY33" fmla="*/ 3111191 h 6858000"/>
              <a:gd name="connsiteX34" fmla="*/ 7225225 w 12192000"/>
              <a:gd name="connsiteY34" fmla="*/ 3139866 h 6858000"/>
              <a:gd name="connsiteX35" fmla="*/ 7288368 w 12192000"/>
              <a:gd name="connsiteY35" fmla="*/ 3184260 h 6858000"/>
              <a:gd name="connsiteX36" fmla="*/ 7289471 w 12192000"/>
              <a:gd name="connsiteY36" fmla="*/ 3197771 h 6858000"/>
              <a:gd name="connsiteX37" fmla="*/ 7203442 w 12192000"/>
              <a:gd name="connsiteY37" fmla="*/ 3245472 h 6858000"/>
              <a:gd name="connsiteX38" fmla="*/ 7048205 w 12192000"/>
              <a:gd name="connsiteY38" fmla="*/ 3232512 h 6858000"/>
              <a:gd name="connsiteX39" fmla="*/ 7277614 w 12192000"/>
              <a:gd name="connsiteY39" fmla="*/ 3303652 h 6858000"/>
              <a:gd name="connsiteX40" fmla="*/ 6535066 w 12192000"/>
              <a:gd name="connsiteY40" fmla="*/ 3134077 h 6858000"/>
              <a:gd name="connsiteX41" fmla="*/ 6582492 w 12192000"/>
              <a:gd name="connsiteY41" fmla="*/ 3178469 h 6858000"/>
              <a:gd name="connsiteX42" fmla="*/ 6842233 w 12192000"/>
              <a:gd name="connsiteY42" fmla="*/ 3295379 h 6858000"/>
              <a:gd name="connsiteX43" fmla="*/ 6915853 w 12192000"/>
              <a:gd name="connsiteY43" fmla="*/ 3368725 h 6858000"/>
              <a:gd name="connsiteX44" fmla="*/ 6993058 w 12192000"/>
              <a:gd name="connsiteY44" fmla="*/ 3409257 h 6858000"/>
              <a:gd name="connsiteX45" fmla="*/ 7101421 w 12192000"/>
              <a:gd name="connsiteY45" fmla="*/ 3408430 h 6858000"/>
              <a:gd name="connsiteX46" fmla="*/ 7178350 w 12192000"/>
              <a:gd name="connsiteY46" fmla="*/ 3470746 h 6858000"/>
              <a:gd name="connsiteX47" fmla="*/ 7098112 w 12192000"/>
              <a:gd name="connsiteY47" fmla="*/ 3483982 h 6858000"/>
              <a:gd name="connsiteX48" fmla="*/ 7004088 w 12192000"/>
              <a:gd name="connsiteY48" fmla="*/ 3473780 h 6858000"/>
              <a:gd name="connsiteX49" fmla="*/ 6801147 w 12192000"/>
              <a:gd name="connsiteY49" fmla="*/ 3477087 h 6858000"/>
              <a:gd name="connsiteX50" fmla="*/ 6684788 w 12192000"/>
              <a:gd name="connsiteY50" fmla="*/ 3489220 h 6858000"/>
              <a:gd name="connsiteX51" fmla="*/ 6417328 w 12192000"/>
              <a:gd name="connsiteY51" fmla="*/ 3468539 h 6858000"/>
              <a:gd name="connsiteX52" fmla="*/ 6433045 w 12192000"/>
              <a:gd name="connsiteY52" fmla="*/ 3521481 h 6858000"/>
              <a:gd name="connsiteX53" fmla="*/ 6423117 w 12192000"/>
              <a:gd name="connsiteY53" fmla="*/ 3567527 h 6858000"/>
              <a:gd name="connsiteX54" fmla="*/ 6419258 w 12192000"/>
              <a:gd name="connsiteY54" fmla="*/ 3667620 h 6858000"/>
              <a:gd name="connsiteX55" fmla="*/ 6421740 w 12192000"/>
              <a:gd name="connsiteY55" fmla="*/ 3683888 h 6858000"/>
              <a:gd name="connsiteX56" fmla="*/ 6361906 w 12192000"/>
              <a:gd name="connsiteY56" fmla="*/ 3694366 h 6858000"/>
              <a:gd name="connsiteX57" fmla="*/ 6718429 w 12192000"/>
              <a:gd name="connsiteY57" fmla="*/ 3902544 h 6858000"/>
              <a:gd name="connsiteX58" fmla="*/ 6480195 w 12192000"/>
              <a:gd name="connsiteY58" fmla="*/ 3849603 h 6858000"/>
              <a:gd name="connsiteX59" fmla="*/ 6447934 w 12192000"/>
              <a:gd name="connsiteY59" fmla="*/ 3937011 h 6858000"/>
              <a:gd name="connsiteX60" fmla="*/ 6559882 w 12192000"/>
              <a:gd name="connsiteY60" fmla="*/ 4014767 h 6858000"/>
              <a:gd name="connsiteX61" fmla="*/ 6601241 w 12192000"/>
              <a:gd name="connsiteY61" fmla="*/ 4168626 h 6858000"/>
              <a:gd name="connsiteX62" fmla="*/ 6581113 w 12192000"/>
              <a:gd name="connsiteY62" fmla="*/ 4309250 h 6858000"/>
              <a:gd name="connsiteX63" fmla="*/ 6533136 w 12192000"/>
              <a:gd name="connsiteY63" fmla="*/ 4353918 h 6858000"/>
              <a:gd name="connsiteX64" fmla="*/ 6463651 w 12192000"/>
              <a:gd name="connsiteY64" fmla="*/ 4434156 h 6858000"/>
              <a:gd name="connsiteX65" fmla="*/ 6420637 w 12192000"/>
              <a:gd name="connsiteY65" fmla="*/ 4483787 h 6858000"/>
              <a:gd name="connsiteX66" fmla="*/ 6271190 w 12192000"/>
              <a:gd name="connsiteY66" fmla="*/ 4464487 h 6858000"/>
              <a:gd name="connsiteX67" fmla="*/ 6470545 w 12192000"/>
              <a:gd name="connsiteY67" fmla="*/ 4590498 h 6858000"/>
              <a:gd name="connsiteX68" fmla="*/ 6308965 w 12192000"/>
              <a:gd name="connsiteY68" fmla="*/ 4574780 h 6858000"/>
              <a:gd name="connsiteX69" fmla="*/ 6256301 w 12192000"/>
              <a:gd name="connsiteY69" fmla="*/ 4583603 h 6858000"/>
              <a:gd name="connsiteX70" fmla="*/ 6286354 w 12192000"/>
              <a:gd name="connsiteY70" fmla="*/ 4624412 h 6858000"/>
              <a:gd name="connsiteX71" fmla="*/ 6404920 w 12192000"/>
              <a:gd name="connsiteY71" fmla="*/ 4693621 h 6858000"/>
              <a:gd name="connsiteX72" fmla="*/ 6649220 w 12192000"/>
              <a:gd name="connsiteY72" fmla="*/ 4881120 h 6858000"/>
              <a:gd name="connsiteX73" fmla="*/ 6412640 w 12192000"/>
              <a:gd name="connsiteY73" fmla="*/ 4795092 h 6858000"/>
              <a:gd name="connsiteX74" fmla="*/ 6661902 w 12192000"/>
              <a:gd name="connsiteY74" fmla="*/ 4987828 h 6858000"/>
              <a:gd name="connsiteX75" fmla="*/ 6717325 w 12192000"/>
              <a:gd name="connsiteY75" fmla="*/ 5051798 h 6858000"/>
              <a:gd name="connsiteX76" fmla="*/ 6829272 w 12192000"/>
              <a:gd name="connsiteY76" fmla="*/ 5210619 h 6858000"/>
              <a:gd name="connsiteX77" fmla="*/ 6823757 w 12192000"/>
              <a:gd name="connsiteY77" fmla="*/ 5228542 h 6858000"/>
              <a:gd name="connsiteX78" fmla="*/ 6694439 w 12192000"/>
              <a:gd name="connsiteY78" fmla="*/ 5202899 h 6858000"/>
              <a:gd name="connsiteX79" fmla="*/ 6862085 w 12192000"/>
              <a:gd name="connsiteY79" fmla="*/ 5336355 h 6858000"/>
              <a:gd name="connsiteX80" fmla="*/ 7035246 w 12192000"/>
              <a:gd name="connsiteY80" fmla="*/ 5438926 h 6858000"/>
              <a:gd name="connsiteX81" fmla="*/ 6912268 w 12192000"/>
              <a:gd name="connsiteY81" fmla="*/ 5423210 h 6858000"/>
              <a:gd name="connsiteX82" fmla="*/ 6743244 w 12192000"/>
              <a:gd name="connsiteY82" fmla="*/ 5364479 h 6858000"/>
              <a:gd name="connsiteX83" fmla="*/ 6684513 w 12192000"/>
              <a:gd name="connsiteY83" fmla="*/ 5386538 h 6858000"/>
              <a:gd name="connsiteX84" fmla="*/ 6844713 w 12192000"/>
              <a:gd name="connsiteY84" fmla="*/ 5483595 h 6858000"/>
              <a:gd name="connsiteX85" fmla="*/ 6936533 w 12192000"/>
              <a:gd name="connsiteY85" fmla="*/ 5528541 h 6858000"/>
              <a:gd name="connsiteX86" fmla="*/ 6973204 w 12192000"/>
              <a:gd name="connsiteY86" fmla="*/ 5563007 h 6858000"/>
              <a:gd name="connsiteX87" fmla="*/ 7077983 w 12192000"/>
              <a:gd name="connsiteY87" fmla="*/ 5685983 h 6858000"/>
              <a:gd name="connsiteX88" fmla="*/ 7385702 w 12192000"/>
              <a:gd name="connsiteY88" fmla="*/ 5820265 h 6858000"/>
              <a:gd name="connsiteX89" fmla="*/ 7673565 w 12192000"/>
              <a:gd name="connsiteY89" fmla="*/ 5987085 h 6858000"/>
              <a:gd name="connsiteX90" fmla="*/ 7898289 w 12192000"/>
              <a:gd name="connsiteY90" fmla="*/ 6091035 h 6858000"/>
              <a:gd name="connsiteX91" fmla="*/ 8466299 w 12192000"/>
              <a:gd name="connsiteY91" fmla="*/ 6224765 h 6858000"/>
              <a:gd name="connsiteX92" fmla="*/ 10620599 w 12192000"/>
              <a:gd name="connsiteY92" fmla="*/ 5317605 h 6858000"/>
              <a:gd name="connsiteX93" fmla="*/ 10647894 w 12192000"/>
              <a:gd name="connsiteY93" fmla="*/ 5290581 h 6858000"/>
              <a:gd name="connsiteX94" fmla="*/ 10752398 w 12192000"/>
              <a:gd name="connsiteY94" fmla="*/ 5188838 h 6858000"/>
              <a:gd name="connsiteX95" fmla="*/ 10841186 w 12192000"/>
              <a:gd name="connsiteY95" fmla="*/ 5097293 h 6858000"/>
              <a:gd name="connsiteX96" fmla="*/ 10794861 w 12192000"/>
              <a:gd name="connsiteY96" fmla="*/ 5066412 h 6858000"/>
              <a:gd name="connsiteX97" fmla="*/ 10857454 w 12192000"/>
              <a:gd name="connsiteY97" fmla="*/ 4979004 h 6858000"/>
              <a:gd name="connsiteX98" fmla="*/ 11056532 w 12192000"/>
              <a:gd name="connsiteY98" fmla="*/ 4709613 h 6858000"/>
              <a:gd name="connsiteX99" fmla="*/ 11143939 w 12192000"/>
              <a:gd name="connsiteY99" fmla="*/ 4650332 h 6858000"/>
              <a:gd name="connsiteX100" fmla="*/ 11250372 w 12192000"/>
              <a:gd name="connsiteY100" fmla="*/ 4501160 h 6858000"/>
              <a:gd name="connsiteX101" fmla="*/ 11265538 w 12192000"/>
              <a:gd name="connsiteY101" fmla="*/ 4466694 h 6858000"/>
              <a:gd name="connsiteX102" fmla="*/ 11243755 w 12192000"/>
              <a:gd name="connsiteY102" fmla="*/ 4422850 h 6858000"/>
              <a:gd name="connsiteX103" fmla="*/ 11227486 w 12192000"/>
              <a:gd name="connsiteY103" fmla="*/ 4378734 h 6858000"/>
              <a:gd name="connsiteX104" fmla="*/ 11248718 w 12192000"/>
              <a:gd name="connsiteY104" fmla="*/ 4365774 h 6858000"/>
              <a:gd name="connsiteX105" fmla="*/ 11385204 w 12192000"/>
              <a:gd name="connsiteY105" fmla="*/ 4343440 h 6858000"/>
              <a:gd name="connsiteX106" fmla="*/ 11306070 w 12192000"/>
              <a:gd name="connsiteY106" fmla="*/ 4259618 h 6858000"/>
              <a:gd name="connsiteX107" fmla="*/ 11166550 w 12192000"/>
              <a:gd name="connsiteY107" fmla="*/ 4134711 h 6858000"/>
              <a:gd name="connsiteX108" fmla="*/ 11103130 w 12192000"/>
              <a:gd name="connsiteY108" fmla="*/ 4045924 h 6858000"/>
              <a:gd name="connsiteX109" fmla="*/ 11095686 w 12192000"/>
              <a:gd name="connsiteY109" fmla="*/ 3966514 h 6858000"/>
              <a:gd name="connsiteX110" fmla="*/ 10971054 w 12192000"/>
              <a:gd name="connsiteY110" fmla="*/ 3919640 h 6858000"/>
              <a:gd name="connsiteX111" fmla="*/ 11088241 w 12192000"/>
              <a:gd name="connsiteY111" fmla="*/ 3751718 h 6858000"/>
              <a:gd name="connsiteX112" fmla="*/ 11100098 w 12192000"/>
              <a:gd name="connsiteY112" fmla="*/ 3716977 h 6858000"/>
              <a:gd name="connsiteX113" fmla="*/ 11029786 w 12192000"/>
              <a:gd name="connsiteY113" fmla="*/ 3592621 h 6858000"/>
              <a:gd name="connsiteX114" fmla="*/ 11018206 w 12192000"/>
              <a:gd name="connsiteY114" fmla="*/ 3572767 h 6858000"/>
              <a:gd name="connsiteX115" fmla="*/ 10992287 w 12192000"/>
              <a:gd name="connsiteY115" fmla="*/ 3533061 h 6858000"/>
              <a:gd name="connsiteX116" fmla="*/ 10917838 w 12192000"/>
              <a:gd name="connsiteY116" fmla="*/ 3523410 h 6858000"/>
              <a:gd name="connsiteX117" fmla="*/ 10956441 w 12192000"/>
              <a:gd name="connsiteY117" fmla="*/ 3495287 h 6858000"/>
              <a:gd name="connsiteX118" fmla="*/ 11031442 w 12192000"/>
              <a:gd name="connsiteY118" fmla="*/ 3400159 h 6858000"/>
              <a:gd name="connsiteX119" fmla="*/ 10981533 w 12192000"/>
              <a:gd name="connsiteY119" fmla="*/ 3309166 h 6858000"/>
              <a:gd name="connsiteX120" fmla="*/ 10978225 w 12192000"/>
              <a:gd name="connsiteY120" fmla="*/ 3258982 h 6858000"/>
              <a:gd name="connsiteX121" fmla="*/ 11062322 w 12192000"/>
              <a:gd name="connsiteY121" fmla="*/ 3194737 h 6858000"/>
              <a:gd name="connsiteX122" fmla="*/ 11125742 w 12192000"/>
              <a:gd name="connsiteY122" fmla="*/ 3169370 h 6858000"/>
              <a:gd name="connsiteX123" fmla="*/ 11154968 w 12192000"/>
              <a:gd name="connsiteY123" fmla="*/ 3132974 h 6858000"/>
              <a:gd name="connsiteX124" fmla="*/ 11120502 w 12192000"/>
              <a:gd name="connsiteY124" fmla="*/ 3102642 h 6858000"/>
              <a:gd name="connsiteX125" fmla="*/ 10967470 w 12192000"/>
              <a:gd name="connsiteY125" fmla="*/ 3030401 h 6858000"/>
              <a:gd name="connsiteX126" fmla="*/ 11049914 w 12192000"/>
              <a:gd name="connsiteY126" fmla="*/ 2970015 h 6858000"/>
              <a:gd name="connsiteX127" fmla="*/ 10618944 w 12192000"/>
              <a:gd name="connsiteY127" fmla="*/ 2685183 h 6858000"/>
              <a:gd name="connsiteX128" fmla="*/ 10566830 w 12192000"/>
              <a:gd name="connsiteY128" fmla="*/ 2641617 h 6858000"/>
              <a:gd name="connsiteX129" fmla="*/ 10290271 w 12192000"/>
              <a:gd name="connsiteY129" fmla="*/ 2536011 h 6858000"/>
              <a:gd name="connsiteX130" fmla="*/ 10005715 w 12192000"/>
              <a:gd name="connsiteY130" fmla="*/ 2461288 h 6858000"/>
              <a:gd name="connsiteX131" fmla="*/ 10203414 w 12192000"/>
              <a:gd name="connsiteY131" fmla="*/ 2303568 h 6858000"/>
              <a:gd name="connsiteX132" fmla="*/ 9901487 w 12192000"/>
              <a:gd name="connsiteY132" fmla="*/ 2266895 h 6858000"/>
              <a:gd name="connsiteX133" fmla="*/ 9871984 w 12192000"/>
              <a:gd name="connsiteY133" fmla="*/ 2267999 h 6858000"/>
              <a:gd name="connsiteX134" fmla="*/ 9279158 w 12192000"/>
              <a:gd name="connsiteY134" fmla="*/ 2243734 h 6858000"/>
              <a:gd name="connsiteX135" fmla="*/ 8429350 w 12192000"/>
              <a:gd name="connsiteY135" fmla="*/ 2163219 h 6858000"/>
              <a:gd name="connsiteX136" fmla="*/ 7725955 w 12192000"/>
              <a:gd name="connsiteY136" fmla="*/ 2114967 h 6858000"/>
              <a:gd name="connsiteX137" fmla="*/ 6977065 w 12192000"/>
              <a:gd name="connsiteY137" fmla="*/ 2021218 h 6858000"/>
              <a:gd name="connsiteX138" fmla="*/ 6941221 w 12192000"/>
              <a:gd name="connsiteY138" fmla="*/ 201518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6941221" y="2015186"/>
                </a:moveTo>
                <a:cubicBezTo>
                  <a:pt x="6929158" y="2014876"/>
                  <a:pt x="6917508" y="2018599"/>
                  <a:pt x="6907857" y="2033351"/>
                </a:cubicBezTo>
                <a:cubicBezTo>
                  <a:pt x="6959143" y="2072228"/>
                  <a:pt x="7024491" y="2057614"/>
                  <a:pt x="7093700" y="2101457"/>
                </a:cubicBezTo>
                <a:cubicBezTo>
                  <a:pt x="6981202" y="2087669"/>
                  <a:pt x="6892139" y="2076639"/>
                  <a:pt x="6803079" y="2065612"/>
                </a:cubicBezTo>
                <a:cubicBezTo>
                  <a:pt x="6801424" y="2073332"/>
                  <a:pt x="6799770" y="2081052"/>
                  <a:pt x="6798115" y="2088772"/>
                </a:cubicBezTo>
                <a:cubicBezTo>
                  <a:pt x="6911993" y="2105040"/>
                  <a:pt x="7017322" y="2146951"/>
                  <a:pt x="7128167" y="2176455"/>
                </a:cubicBezTo>
                <a:cubicBezTo>
                  <a:pt x="7117964" y="2194655"/>
                  <a:pt x="7107764" y="2191070"/>
                  <a:pt x="7098663" y="2189968"/>
                </a:cubicBezTo>
                <a:cubicBezTo>
                  <a:pt x="7039381" y="2182798"/>
                  <a:pt x="6980099" y="2175629"/>
                  <a:pt x="6923298" y="2156052"/>
                </a:cubicBezTo>
                <a:cubicBezTo>
                  <a:pt x="6910614" y="2151639"/>
                  <a:pt x="6895172" y="2151639"/>
                  <a:pt x="6888004" y="2164875"/>
                </a:cubicBezTo>
                <a:cubicBezTo>
                  <a:pt x="6877801" y="2183625"/>
                  <a:pt x="6892414" y="2195758"/>
                  <a:pt x="6905375" y="2205958"/>
                </a:cubicBezTo>
                <a:cubicBezTo>
                  <a:pt x="6927985" y="2223606"/>
                  <a:pt x="6955282" y="2218643"/>
                  <a:pt x="6981477" y="2221951"/>
                </a:cubicBezTo>
                <a:cubicBezTo>
                  <a:pt x="7051237" y="2230499"/>
                  <a:pt x="7084601" y="2257245"/>
                  <a:pt x="7100043" y="2318459"/>
                </a:cubicBezTo>
                <a:cubicBezTo>
                  <a:pt x="7038829" y="2293642"/>
                  <a:pt x="6979822" y="2324249"/>
                  <a:pt x="6920540" y="2306877"/>
                </a:cubicBezTo>
                <a:cubicBezTo>
                  <a:pt x="6905099" y="2302466"/>
                  <a:pt x="6880559" y="2309083"/>
                  <a:pt x="6888831" y="2330314"/>
                </a:cubicBezTo>
                <a:cubicBezTo>
                  <a:pt x="6896552" y="2350168"/>
                  <a:pt x="6922195" y="2364505"/>
                  <a:pt x="6876698" y="2360645"/>
                </a:cubicBezTo>
                <a:cubicBezTo>
                  <a:pt x="6844163" y="2357887"/>
                  <a:pt x="6780468" y="2380223"/>
                  <a:pt x="6807214" y="2385736"/>
                </a:cubicBezTo>
                <a:cubicBezTo>
                  <a:pt x="6840853" y="2392631"/>
                  <a:pt x="6873666" y="2402557"/>
                  <a:pt x="6916405" y="2413862"/>
                </a:cubicBezTo>
                <a:cubicBezTo>
                  <a:pt x="6869254" y="2432335"/>
                  <a:pt x="6835338" y="2428475"/>
                  <a:pt x="6799770" y="2413862"/>
                </a:cubicBezTo>
                <a:cubicBezTo>
                  <a:pt x="6756756" y="2396214"/>
                  <a:pt x="6700781" y="2374708"/>
                  <a:pt x="6665762" y="2394561"/>
                </a:cubicBezTo>
                <a:cubicBezTo>
                  <a:pt x="6613373" y="2424340"/>
                  <a:pt x="6569807" y="2405589"/>
                  <a:pt x="6522933" y="2400626"/>
                </a:cubicBezTo>
                <a:cubicBezTo>
                  <a:pt x="6427531" y="2390424"/>
                  <a:pt x="6332953" y="2373328"/>
                  <a:pt x="6237275" y="2365057"/>
                </a:cubicBezTo>
                <a:cubicBezTo>
                  <a:pt x="6198948" y="2361748"/>
                  <a:pt x="6157588" y="2346032"/>
                  <a:pt x="6101338" y="2367538"/>
                </a:cubicBezTo>
                <a:cubicBezTo>
                  <a:pt x="6356116" y="2477556"/>
                  <a:pt x="6629642" y="2470664"/>
                  <a:pt x="6857121" y="2606875"/>
                </a:cubicBezTo>
                <a:cubicBezTo>
                  <a:pt x="6847471" y="2619834"/>
                  <a:pt x="6798391" y="2656782"/>
                  <a:pt x="6818519" y="2659539"/>
                </a:cubicBezTo>
                <a:cubicBezTo>
                  <a:pt x="6875044" y="2667537"/>
                  <a:pt x="6925227" y="2694558"/>
                  <a:pt x="6976790" y="2716892"/>
                </a:cubicBezTo>
                <a:cubicBezTo>
                  <a:pt x="6999125" y="2726543"/>
                  <a:pt x="7026146" y="2739227"/>
                  <a:pt x="7015669" y="2773693"/>
                </a:cubicBezTo>
                <a:cubicBezTo>
                  <a:pt x="6996642" y="2783343"/>
                  <a:pt x="6982580" y="2769833"/>
                  <a:pt x="6966864" y="2768730"/>
                </a:cubicBezTo>
                <a:cubicBezTo>
                  <a:pt x="6950871" y="2767628"/>
                  <a:pt x="6915025" y="2774796"/>
                  <a:pt x="6924953" y="2779483"/>
                </a:cubicBezTo>
                <a:cubicBezTo>
                  <a:pt x="6970172" y="2800715"/>
                  <a:pt x="6888831" y="2851726"/>
                  <a:pt x="6942323" y="2851726"/>
                </a:cubicBezTo>
                <a:cubicBezTo>
                  <a:pt x="7031937" y="2852001"/>
                  <a:pt x="7079638" y="2942441"/>
                  <a:pt x="7165943" y="2944924"/>
                </a:cubicBezTo>
                <a:cubicBezTo>
                  <a:pt x="7179728" y="2945198"/>
                  <a:pt x="7186346" y="2961191"/>
                  <a:pt x="7186071" y="2975254"/>
                </a:cubicBezTo>
                <a:cubicBezTo>
                  <a:pt x="7186071" y="2992074"/>
                  <a:pt x="7173387" y="2995107"/>
                  <a:pt x="7159325" y="2996762"/>
                </a:cubicBezTo>
                <a:cubicBezTo>
                  <a:pt x="7137817" y="2999242"/>
                  <a:pt x="7115483" y="2975254"/>
                  <a:pt x="7087082" y="3007790"/>
                </a:cubicBezTo>
                <a:cubicBezTo>
                  <a:pt x="7138094" y="3026815"/>
                  <a:pt x="7189103" y="3045842"/>
                  <a:pt x="7188276" y="3111191"/>
                </a:cubicBezTo>
                <a:cubicBezTo>
                  <a:pt x="7188001" y="3128836"/>
                  <a:pt x="7209232" y="3135454"/>
                  <a:pt x="7225225" y="3139866"/>
                </a:cubicBezTo>
                <a:cubicBezTo>
                  <a:pt x="7251696" y="3147036"/>
                  <a:pt x="7274028" y="3159720"/>
                  <a:pt x="7288368" y="3184260"/>
                </a:cubicBezTo>
                <a:cubicBezTo>
                  <a:pt x="7288092" y="3188948"/>
                  <a:pt x="7287816" y="3193910"/>
                  <a:pt x="7289471" y="3197771"/>
                </a:cubicBezTo>
                <a:cubicBezTo>
                  <a:pt x="7284784" y="3257053"/>
                  <a:pt x="7246181" y="3255398"/>
                  <a:pt x="7203442" y="3245472"/>
                </a:cubicBezTo>
                <a:cubicBezTo>
                  <a:pt x="7152432" y="3233340"/>
                  <a:pt x="7101973" y="3211281"/>
                  <a:pt x="7048205" y="3232512"/>
                </a:cubicBezTo>
                <a:cubicBezTo>
                  <a:pt x="7124032" y="3260913"/>
                  <a:pt x="7206475" y="3263118"/>
                  <a:pt x="7277614" y="3303652"/>
                </a:cubicBezTo>
                <a:cubicBezTo>
                  <a:pt x="7017322" y="3311097"/>
                  <a:pt x="6787361" y="3183155"/>
                  <a:pt x="6535066" y="3134077"/>
                </a:cubicBezTo>
                <a:cubicBezTo>
                  <a:pt x="6543614" y="3166887"/>
                  <a:pt x="6564017" y="3173505"/>
                  <a:pt x="6582492" y="3178469"/>
                </a:cubicBezTo>
                <a:cubicBezTo>
                  <a:pt x="6675690" y="3203286"/>
                  <a:pt x="6757305" y="3252642"/>
                  <a:pt x="6842233" y="3295379"/>
                </a:cubicBezTo>
                <a:cubicBezTo>
                  <a:pt x="6877249" y="3313026"/>
                  <a:pt x="6902618" y="3330674"/>
                  <a:pt x="6915853" y="3368725"/>
                </a:cubicBezTo>
                <a:cubicBezTo>
                  <a:pt x="6927710" y="3403192"/>
                  <a:pt x="6950596" y="3419185"/>
                  <a:pt x="6993058" y="3409257"/>
                </a:cubicBezTo>
                <a:cubicBezTo>
                  <a:pt x="7027524" y="3400985"/>
                  <a:pt x="7065299" y="3405397"/>
                  <a:pt x="7101421" y="3408430"/>
                </a:cubicBezTo>
                <a:cubicBezTo>
                  <a:pt x="7143057" y="3411739"/>
                  <a:pt x="7189655" y="3450618"/>
                  <a:pt x="7178350" y="3470746"/>
                </a:cubicBezTo>
                <a:cubicBezTo>
                  <a:pt x="7159050" y="3504937"/>
                  <a:pt x="7126789" y="3487842"/>
                  <a:pt x="7098112" y="3483982"/>
                </a:cubicBezTo>
                <a:cubicBezTo>
                  <a:pt x="7065575" y="3479295"/>
                  <a:pt x="7005191" y="3469643"/>
                  <a:pt x="7004088" y="3473780"/>
                </a:cubicBezTo>
                <a:cubicBezTo>
                  <a:pt x="6982854" y="3559532"/>
                  <a:pt x="6833408" y="3484809"/>
                  <a:pt x="6801147" y="3477087"/>
                </a:cubicBezTo>
                <a:cubicBezTo>
                  <a:pt x="6760891" y="3467437"/>
                  <a:pt x="6723115" y="3485085"/>
                  <a:pt x="6684788" y="3489220"/>
                </a:cubicBezTo>
                <a:cubicBezTo>
                  <a:pt x="6650597" y="3493080"/>
                  <a:pt x="6457309" y="3504937"/>
                  <a:pt x="6417328" y="3468539"/>
                </a:cubicBezTo>
                <a:cubicBezTo>
                  <a:pt x="6411813" y="3496940"/>
                  <a:pt x="6423393" y="3508521"/>
                  <a:pt x="6433045" y="3521481"/>
                </a:cubicBezTo>
                <a:cubicBezTo>
                  <a:pt x="6446556" y="3539954"/>
                  <a:pt x="6448762" y="3552914"/>
                  <a:pt x="6423117" y="3567527"/>
                </a:cubicBezTo>
                <a:cubicBezTo>
                  <a:pt x="6350049" y="3609441"/>
                  <a:pt x="6351153" y="3610818"/>
                  <a:pt x="6419258" y="3667620"/>
                </a:cubicBezTo>
                <a:cubicBezTo>
                  <a:pt x="6422568" y="3670100"/>
                  <a:pt x="6421188" y="3678373"/>
                  <a:pt x="6421740" y="3683888"/>
                </a:cubicBezTo>
                <a:cubicBezTo>
                  <a:pt x="6403817" y="3692711"/>
                  <a:pt x="6382861" y="3670652"/>
                  <a:pt x="6361906" y="3694366"/>
                </a:cubicBezTo>
                <a:cubicBezTo>
                  <a:pt x="6453173" y="3798591"/>
                  <a:pt x="6592418" y="3824234"/>
                  <a:pt x="6718429" y="3902544"/>
                </a:cubicBezTo>
                <a:cubicBezTo>
                  <a:pt x="6616407" y="3928462"/>
                  <a:pt x="6555194" y="3838022"/>
                  <a:pt x="6480195" y="3849603"/>
                </a:cubicBezTo>
                <a:cubicBezTo>
                  <a:pt x="6442696" y="3878004"/>
                  <a:pt x="6554091" y="3923499"/>
                  <a:pt x="6447934" y="3937011"/>
                </a:cubicBezTo>
                <a:cubicBezTo>
                  <a:pt x="6493983" y="3961826"/>
                  <a:pt x="6528173" y="3986089"/>
                  <a:pt x="6559882" y="4014767"/>
                </a:cubicBezTo>
                <a:cubicBezTo>
                  <a:pt x="6616407" y="4066053"/>
                  <a:pt x="6627437" y="4099693"/>
                  <a:pt x="6601241" y="4168626"/>
                </a:cubicBezTo>
                <a:cubicBezTo>
                  <a:pt x="6584145" y="4213846"/>
                  <a:pt x="6559054" y="4255483"/>
                  <a:pt x="6581113" y="4309250"/>
                </a:cubicBezTo>
                <a:cubicBezTo>
                  <a:pt x="6596553" y="4346198"/>
                  <a:pt x="6590487" y="4370461"/>
                  <a:pt x="6533136" y="4353918"/>
                </a:cubicBezTo>
                <a:cubicBezTo>
                  <a:pt x="6471372" y="4336270"/>
                  <a:pt x="6448211" y="4369358"/>
                  <a:pt x="6463651" y="4434156"/>
                </a:cubicBezTo>
                <a:cubicBezTo>
                  <a:pt x="6473577" y="4475792"/>
                  <a:pt x="6463099" y="4488475"/>
                  <a:pt x="6420637" y="4483787"/>
                </a:cubicBezTo>
                <a:cubicBezTo>
                  <a:pt x="6373762" y="4478549"/>
                  <a:pt x="6329093" y="4451251"/>
                  <a:pt x="6271190" y="4464487"/>
                </a:cubicBezTo>
                <a:cubicBezTo>
                  <a:pt x="6317512" y="4540039"/>
                  <a:pt x="6416501" y="4518531"/>
                  <a:pt x="6470545" y="4590498"/>
                </a:cubicBezTo>
                <a:cubicBezTo>
                  <a:pt x="6406023" y="4590772"/>
                  <a:pt x="6356666" y="4590498"/>
                  <a:pt x="6308965" y="4574780"/>
                </a:cubicBezTo>
                <a:cubicBezTo>
                  <a:pt x="6289111" y="4568437"/>
                  <a:pt x="6267328" y="4561822"/>
                  <a:pt x="6256301" y="4583603"/>
                </a:cubicBezTo>
                <a:cubicBezTo>
                  <a:pt x="6243340" y="4609798"/>
                  <a:pt x="6270086" y="4619724"/>
                  <a:pt x="6286354" y="4624412"/>
                </a:cubicBezTo>
                <a:cubicBezTo>
                  <a:pt x="6332128" y="4637647"/>
                  <a:pt x="6367144" y="4669081"/>
                  <a:pt x="6404920" y="4693621"/>
                </a:cubicBezTo>
                <a:cubicBezTo>
                  <a:pt x="6487915" y="4747390"/>
                  <a:pt x="6578908" y="4792334"/>
                  <a:pt x="6649220" y="4881120"/>
                </a:cubicBezTo>
                <a:cubicBezTo>
                  <a:pt x="6560709" y="4858509"/>
                  <a:pt x="6494809" y="4805845"/>
                  <a:pt x="6412640" y="4795092"/>
                </a:cubicBezTo>
                <a:cubicBezTo>
                  <a:pt x="6483779" y="4875881"/>
                  <a:pt x="6575322" y="4929098"/>
                  <a:pt x="6661902" y="4987828"/>
                </a:cubicBezTo>
                <a:cubicBezTo>
                  <a:pt x="6686719" y="5004373"/>
                  <a:pt x="6711811" y="5015678"/>
                  <a:pt x="6717325" y="5051798"/>
                </a:cubicBezTo>
                <a:cubicBezTo>
                  <a:pt x="6728079" y="5121834"/>
                  <a:pt x="6760340" y="5179738"/>
                  <a:pt x="6829272" y="5210619"/>
                </a:cubicBezTo>
                <a:cubicBezTo>
                  <a:pt x="6829824" y="5210897"/>
                  <a:pt x="6825965" y="5221375"/>
                  <a:pt x="6823757" y="5228542"/>
                </a:cubicBezTo>
                <a:cubicBezTo>
                  <a:pt x="6781571" y="5230749"/>
                  <a:pt x="6748207" y="5189388"/>
                  <a:pt x="6694439" y="5202899"/>
                </a:cubicBezTo>
                <a:cubicBezTo>
                  <a:pt x="6746002" y="5259148"/>
                  <a:pt x="6789016" y="5309609"/>
                  <a:pt x="6862085" y="5336355"/>
                </a:cubicBezTo>
                <a:cubicBezTo>
                  <a:pt x="6920540" y="5357586"/>
                  <a:pt x="6992783" y="5369994"/>
                  <a:pt x="7035246" y="5438926"/>
                </a:cubicBezTo>
                <a:cubicBezTo>
                  <a:pt x="6985889" y="5452439"/>
                  <a:pt x="6949216" y="5435343"/>
                  <a:pt x="6912268" y="5423210"/>
                </a:cubicBezTo>
                <a:cubicBezTo>
                  <a:pt x="6855743" y="5404461"/>
                  <a:pt x="6799770" y="5383230"/>
                  <a:pt x="6743244" y="5364479"/>
                </a:cubicBezTo>
                <a:cubicBezTo>
                  <a:pt x="6721737" y="5357310"/>
                  <a:pt x="6698299" y="5352346"/>
                  <a:pt x="6684513" y="5386538"/>
                </a:cubicBezTo>
                <a:cubicBezTo>
                  <a:pt x="6756480" y="5393708"/>
                  <a:pt x="6799494" y="5440031"/>
                  <a:pt x="6844713" y="5483595"/>
                </a:cubicBezTo>
                <a:cubicBezTo>
                  <a:pt x="6870082" y="5508135"/>
                  <a:pt x="6890762" y="5540948"/>
                  <a:pt x="6936533" y="5528541"/>
                </a:cubicBezTo>
                <a:cubicBezTo>
                  <a:pt x="6960522" y="5521923"/>
                  <a:pt x="6975687" y="5540396"/>
                  <a:pt x="6973204" y="5563007"/>
                </a:cubicBezTo>
                <a:cubicBezTo>
                  <a:pt x="6964106" y="5642695"/>
                  <a:pt x="7020080" y="5670543"/>
                  <a:pt x="7077983" y="5685983"/>
                </a:cubicBezTo>
                <a:cubicBezTo>
                  <a:pt x="7187726" y="5714935"/>
                  <a:pt x="7278993" y="5783041"/>
                  <a:pt x="7385702" y="5820265"/>
                </a:cubicBezTo>
                <a:cubicBezTo>
                  <a:pt x="7489378" y="5856387"/>
                  <a:pt x="7569615" y="5942139"/>
                  <a:pt x="7673565" y="5987085"/>
                </a:cubicBezTo>
                <a:cubicBezTo>
                  <a:pt x="7748843" y="6019621"/>
                  <a:pt x="7820807" y="6061533"/>
                  <a:pt x="7898289" y="6091035"/>
                </a:cubicBezTo>
                <a:cubicBezTo>
                  <a:pt x="8081651" y="6160795"/>
                  <a:pt x="8268598" y="6216770"/>
                  <a:pt x="8466299" y="6224765"/>
                </a:cubicBezTo>
                <a:cubicBezTo>
                  <a:pt x="8629532" y="6231107"/>
                  <a:pt x="10045419" y="6225043"/>
                  <a:pt x="10620599" y="5317605"/>
                </a:cubicBezTo>
                <a:cubicBezTo>
                  <a:pt x="10631626" y="5313192"/>
                  <a:pt x="10644035" y="5301612"/>
                  <a:pt x="10647894" y="5290581"/>
                </a:cubicBezTo>
                <a:cubicBezTo>
                  <a:pt x="10666370" y="5239020"/>
                  <a:pt x="10711590" y="5216686"/>
                  <a:pt x="10752398" y="5188838"/>
                </a:cubicBezTo>
                <a:cubicBezTo>
                  <a:pt x="10788244" y="5164297"/>
                  <a:pt x="10826296" y="5138654"/>
                  <a:pt x="10841186" y="5097293"/>
                </a:cubicBezTo>
                <a:cubicBezTo>
                  <a:pt x="10860762" y="5042147"/>
                  <a:pt x="10805064" y="5087367"/>
                  <a:pt x="10794861" y="5066412"/>
                </a:cubicBezTo>
                <a:cubicBezTo>
                  <a:pt x="10816092" y="5037737"/>
                  <a:pt x="10848906" y="5011540"/>
                  <a:pt x="10857454" y="4979004"/>
                </a:cubicBezTo>
                <a:cubicBezTo>
                  <a:pt x="10888610" y="4861543"/>
                  <a:pt x="10955890" y="4776065"/>
                  <a:pt x="11056532" y="4709613"/>
                </a:cubicBezTo>
                <a:cubicBezTo>
                  <a:pt x="11085484" y="4690588"/>
                  <a:pt x="11104509" y="4655845"/>
                  <a:pt x="11143939" y="4650332"/>
                </a:cubicBezTo>
                <a:cubicBezTo>
                  <a:pt x="11231622" y="4638199"/>
                  <a:pt x="11204048" y="4543346"/>
                  <a:pt x="11250372" y="4501160"/>
                </a:cubicBezTo>
                <a:cubicBezTo>
                  <a:pt x="11259196" y="4493162"/>
                  <a:pt x="11267190" y="4477447"/>
                  <a:pt x="11265538" y="4466694"/>
                </a:cubicBezTo>
                <a:cubicBezTo>
                  <a:pt x="11263056" y="4451251"/>
                  <a:pt x="11252578" y="4436638"/>
                  <a:pt x="11243755" y="4422850"/>
                </a:cubicBezTo>
                <a:cubicBezTo>
                  <a:pt x="11234654" y="4409065"/>
                  <a:pt x="11220870" y="4396932"/>
                  <a:pt x="11227486" y="4378734"/>
                </a:cubicBezTo>
                <a:cubicBezTo>
                  <a:pt x="11230242" y="4371289"/>
                  <a:pt x="11228314" y="4345371"/>
                  <a:pt x="11248718" y="4365774"/>
                </a:cubicBezTo>
                <a:cubicBezTo>
                  <a:pt x="11304692" y="4421748"/>
                  <a:pt x="11337228" y="4368809"/>
                  <a:pt x="11385204" y="4343440"/>
                </a:cubicBezTo>
                <a:cubicBezTo>
                  <a:pt x="11346603" y="4317245"/>
                  <a:pt x="11311861" y="4298772"/>
                  <a:pt x="11306070" y="4259618"/>
                </a:cubicBezTo>
                <a:cubicBezTo>
                  <a:pt x="11294214" y="4178828"/>
                  <a:pt x="11243480" y="4141880"/>
                  <a:pt x="11166550" y="4134711"/>
                </a:cubicBezTo>
                <a:cubicBezTo>
                  <a:pt x="11194949" y="4056679"/>
                  <a:pt x="11194949" y="4056679"/>
                  <a:pt x="11103130" y="4045924"/>
                </a:cubicBezTo>
                <a:cubicBezTo>
                  <a:pt x="11138425" y="3996293"/>
                  <a:pt x="11138425" y="3983609"/>
                  <a:pt x="11095686" y="3966514"/>
                </a:cubicBezTo>
                <a:cubicBezTo>
                  <a:pt x="11054602" y="3950245"/>
                  <a:pt x="11009106" y="3944730"/>
                  <a:pt x="10971054" y="3919640"/>
                </a:cubicBezTo>
                <a:cubicBezTo>
                  <a:pt x="11006073" y="3856221"/>
                  <a:pt x="11015998" y="3782600"/>
                  <a:pt x="11088241" y="3751718"/>
                </a:cubicBezTo>
                <a:cubicBezTo>
                  <a:pt x="11099546" y="3747030"/>
                  <a:pt x="11107266" y="3728004"/>
                  <a:pt x="11100098" y="3716977"/>
                </a:cubicBezTo>
                <a:cubicBezTo>
                  <a:pt x="11073904" y="3676995"/>
                  <a:pt x="11111404" y="3601168"/>
                  <a:pt x="11029786" y="3592621"/>
                </a:cubicBezTo>
                <a:cubicBezTo>
                  <a:pt x="11019583" y="3591793"/>
                  <a:pt x="11010208" y="3583520"/>
                  <a:pt x="11018206" y="3572767"/>
                </a:cubicBezTo>
                <a:cubicBezTo>
                  <a:pt x="11045779" y="3535268"/>
                  <a:pt x="11012415" y="3537749"/>
                  <a:pt x="10992287" y="3533061"/>
                </a:cubicBezTo>
                <a:cubicBezTo>
                  <a:pt x="10968022" y="3527271"/>
                  <a:pt x="10940448" y="3543816"/>
                  <a:pt x="10917838" y="3523410"/>
                </a:cubicBezTo>
                <a:cubicBezTo>
                  <a:pt x="10923078" y="3501903"/>
                  <a:pt x="10942654" y="3502179"/>
                  <a:pt x="10956441" y="3495287"/>
                </a:cubicBezTo>
                <a:cubicBezTo>
                  <a:pt x="10996698" y="3475433"/>
                  <a:pt x="11029511" y="3451721"/>
                  <a:pt x="11031442" y="3400159"/>
                </a:cubicBezTo>
                <a:cubicBezTo>
                  <a:pt x="11032818" y="3358523"/>
                  <a:pt x="11037230" y="3321850"/>
                  <a:pt x="10981533" y="3309166"/>
                </a:cubicBezTo>
                <a:cubicBezTo>
                  <a:pt x="10958372" y="3303927"/>
                  <a:pt x="10964990" y="3273873"/>
                  <a:pt x="10978225" y="3258982"/>
                </a:cubicBezTo>
                <a:cubicBezTo>
                  <a:pt x="11001938" y="3232512"/>
                  <a:pt x="11021514" y="3197219"/>
                  <a:pt x="11062322" y="3194737"/>
                </a:cubicBezTo>
                <a:cubicBezTo>
                  <a:pt x="11087138" y="3193084"/>
                  <a:pt x="11106164" y="3182053"/>
                  <a:pt x="11125742" y="3169370"/>
                </a:cubicBezTo>
                <a:cubicBezTo>
                  <a:pt x="11139802" y="3160269"/>
                  <a:pt x="11156622" y="3152550"/>
                  <a:pt x="11154968" y="3132974"/>
                </a:cubicBezTo>
                <a:cubicBezTo>
                  <a:pt x="11153315" y="3114223"/>
                  <a:pt x="11137046" y="3106503"/>
                  <a:pt x="11120502" y="3102642"/>
                </a:cubicBezTo>
                <a:cubicBezTo>
                  <a:pt x="11065355" y="3090235"/>
                  <a:pt x="11013518" y="3072037"/>
                  <a:pt x="10967470" y="3030401"/>
                </a:cubicBezTo>
                <a:cubicBezTo>
                  <a:pt x="10998076" y="3008342"/>
                  <a:pt x="11027304" y="2992350"/>
                  <a:pt x="11049914" y="2970015"/>
                </a:cubicBezTo>
                <a:cubicBezTo>
                  <a:pt x="11104509" y="2915972"/>
                  <a:pt x="10642106" y="2745845"/>
                  <a:pt x="10618944" y="2685183"/>
                </a:cubicBezTo>
                <a:cubicBezTo>
                  <a:pt x="10611775" y="2666432"/>
                  <a:pt x="10587235" y="2647132"/>
                  <a:pt x="10566830" y="2641617"/>
                </a:cubicBezTo>
                <a:cubicBezTo>
                  <a:pt x="10471151" y="2615699"/>
                  <a:pt x="10388156" y="2557518"/>
                  <a:pt x="10290271" y="2536011"/>
                </a:cubicBezTo>
                <a:cubicBezTo>
                  <a:pt x="10197900" y="2515607"/>
                  <a:pt x="10106908" y="2488309"/>
                  <a:pt x="10005715" y="2461288"/>
                </a:cubicBezTo>
                <a:cubicBezTo>
                  <a:pt x="10067754" y="2393457"/>
                  <a:pt x="10177772" y="2401454"/>
                  <a:pt x="10203414" y="2303568"/>
                </a:cubicBezTo>
                <a:cubicBezTo>
                  <a:pt x="10103324" y="2278201"/>
                  <a:pt x="9997996" y="2307154"/>
                  <a:pt x="9901487" y="2266895"/>
                </a:cubicBezTo>
                <a:cubicBezTo>
                  <a:pt x="9893216" y="2263312"/>
                  <a:pt x="9881910" y="2266895"/>
                  <a:pt x="9871984" y="2267999"/>
                </a:cubicBezTo>
                <a:cubicBezTo>
                  <a:pt x="9673181" y="2289506"/>
                  <a:pt x="9475204" y="2270758"/>
                  <a:pt x="9279158" y="2243734"/>
                </a:cubicBezTo>
                <a:cubicBezTo>
                  <a:pt x="8996808" y="2205133"/>
                  <a:pt x="8713354" y="2180592"/>
                  <a:pt x="8429350" y="2163219"/>
                </a:cubicBezTo>
                <a:cubicBezTo>
                  <a:pt x="8194701" y="2148882"/>
                  <a:pt x="7959502" y="2142541"/>
                  <a:pt x="7725955" y="2114967"/>
                </a:cubicBezTo>
                <a:cubicBezTo>
                  <a:pt x="7476142" y="2085464"/>
                  <a:pt x="7226605" y="2052100"/>
                  <a:pt x="6977065" y="2021218"/>
                </a:cubicBezTo>
                <a:cubicBezTo>
                  <a:pt x="6965761" y="2019839"/>
                  <a:pt x="6953283" y="2015496"/>
                  <a:pt x="6941221" y="201518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60D3365-F69D-7307-7263-528ADAFB6CD1}"/>
              </a:ext>
            </a:extLst>
          </p:cNvPr>
          <p:cNvSpPr txBox="1"/>
          <p:nvPr/>
        </p:nvSpPr>
        <p:spPr>
          <a:xfrm>
            <a:off x="838200" y="365125"/>
            <a:ext cx="10515600" cy="874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de-DE" sz="5400" kern="1200" dirty="0">
                <a:solidFill>
                  <a:schemeClr val="tx1"/>
                </a:solidFill>
                <a:latin typeface="Tw Cen MT Condensed" panose="020B0606020104020203" pitchFamily="34" charset="0"/>
                <a:ea typeface="+mj-ea"/>
                <a:cs typeface="+mj-cs"/>
              </a:rPr>
              <a:t>Wie wird Französisch unterrichtet?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C97AED7-B9E0-B9FD-B8C9-26B6107D4D3A}"/>
              </a:ext>
            </a:extLst>
          </p:cNvPr>
          <p:cNvSpPr txBox="1"/>
          <p:nvPr/>
        </p:nvSpPr>
        <p:spPr>
          <a:xfrm>
            <a:off x="836677" y="1732439"/>
            <a:ext cx="5257799" cy="46326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3200" dirty="0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Altersgemäße Themen </a:t>
            </a:r>
            <a:r>
              <a:rPr lang="de-DE" sz="2800" dirty="0">
                <a:latin typeface="Tw Cen MT Condensed" panose="020B0606020104020203" pitchFamily="34" charset="0"/>
                <a:sym typeface="Wingdings" panose="05000000000000000000" pitchFamily="2" charset="2"/>
              </a:rPr>
              <a:t>(Familie, Freunde, Medien, Kleidungsstile, Unternehmungen, Beziehungen; Stadt: Paris)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3200" dirty="0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Interkulturelles Verstehen </a:t>
            </a:r>
            <a:r>
              <a:rPr lang="de-DE" sz="2800" dirty="0">
                <a:latin typeface="Tw Cen MT Condensed" panose="020B0606020104020203" pitchFamily="34" charset="0"/>
                <a:sym typeface="Wingdings" panose="05000000000000000000" pitchFamily="2" charset="2"/>
              </a:rPr>
              <a:t>(z.B. Schulsysteme, Essensgewohnheiten, Vorlieben und Ansichten)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3200" dirty="0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Lesen, Schreiben, Hören sowie Sprachmittlung; Vokabeltests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3200" dirty="0">
                <a:solidFill>
                  <a:srgbClr val="0070C0"/>
                </a:solidFill>
                <a:latin typeface="Tw Cen MT Condensed" panose="020B0606020104020203" pitchFamily="34" charset="0"/>
                <a:sym typeface="Wingdings" panose="05000000000000000000" pitchFamily="2" charset="2"/>
              </a:rPr>
              <a:t>Kreativ-produktives Arbeiten </a:t>
            </a:r>
            <a:r>
              <a:rPr lang="de-DE" sz="2800" dirty="0">
                <a:latin typeface="Tw Cen MT Condensed" panose="020B0606020104020203" pitchFamily="34" charset="0"/>
                <a:sym typeface="Wingdings" panose="05000000000000000000" pitchFamily="2" charset="2"/>
              </a:rPr>
              <a:t>(u.a. Lektüre-Arbeit, Filmanalyse, digitale Projekte mit dem Tablet)</a:t>
            </a:r>
          </a:p>
        </p:txBody>
      </p:sp>
      <p:pic>
        <p:nvPicPr>
          <p:cNvPr id="5" name="Grafik 4" descr="Ein Bild, das Pfeil enthält.&#10;&#10;Automatisch generierte Beschreibung">
            <a:extLst>
              <a:ext uri="{FF2B5EF4-FFF2-40B4-BE49-F238E27FC236}">
                <a16:creationId xmlns:a16="http://schemas.microsoft.com/office/drawing/2014/main" id="{0E0CE509-1988-F85D-0173-E8E7162DB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42" y="2690809"/>
            <a:ext cx="3022118" cy="317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575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Ähnliches Foto">
            <a:extLst>
              <a:ext uri="{FF2B5EF4-FFF2-40B4-BE49-F238E27FC236}">
                <a16:creationId xmlns:a16="http://schemas.microsoft.com/office/drawing/2014/main" id="{37D1DF32-30FE-4A1C-EE7F-DFE5E1EFE9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4" t="10662" r="4297" b="11213"/>
          <a:stretch/>
        </p:blipFill>
        <p:spPr bwMode="auto">
          <a:xfrm>
            <a:off x="121920" y="0"/>
            <a:ext cx="1194816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E494C10-D13E-E4E7-28A2-BEAD01942FF4}"/>
              </a:ext>
            </a:extLst>
          </p:cNvPr>
          <p:cNvSpPr txBox="1"/>
          <p:nvPr/>
        </p:nvSpPr>
        <p:spPr>
          <a:xfrm>
            <a:off x="-227965" y="5326604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de-DE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 Condensed" panose="020B0606020104020203" pitchFamily="34" charset="0"/>
                <a:ea typeface="+mj-ea"/>
                <a:cs typeface="+mj-cs"/>
              </a:rPr>
              <a:t>Warum Französisch wählen?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25AFC666-2B2A-492A-3A41-53ADB64C78F7}"/>
              </a:ext>
            </a:extLst>
          </p:cNvPr>
          <p:cNvSpPr txBox="1"/>
          <p:nvPr/>
        </p:nvSpPr>
        <p:spPr>
          <a:xfrm>
            <a:off x="1534160" y="1646364"/>
            <a:ext cx="304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chemeClr val="bg1"/>
                </a:solidFill>
                <a:latin typeface="Tw Cen MT Condensed" panose="020B0606020104020203" pitchFamily="34" charset="0"/>
              </a:rPr>
              <a:t>Leichteres Erlernen einer interessanten   </a:t>
            </a:r>
          </a:p>
          <a:p>
            <a:r>
              <a:rPr lang="de-DE" sz="3600" dirty="0">
                <a:solidFill>
                  <a:schemeClr val="bg1"/>
                </a:solidFill>
                <a:latin typeface="Tw Cen MT Condensed" panose="020B0606020104020203" pitchFamily="34" charset="0"/>
              </a:rPr>
              <a:t> Fremdsprache durch     </a:t>
            </a:r>
          </a:p>
          <a:p>
            <a:r>
              <a:rPr lang="de-DE" sz="3600" dirty="0">
                <a:solidFill>
                  <a:schemeClr val="bg1"/>
                </a:solidFill>
                <a:latin typeface="Tw Cen MT Condensed" panose="020B0606020104020203" pitchFamily="34" charset="0"/>
              </a:rPr>
              <a:t>      sprachliche     </a:t>
            </a:r>
          </a:p>
          <a:p>
            <a:r>
              <a:rPr lang="de-DE" sz="3600" dirty="0">
                <a:solidFill>
                  <a:schemeClr val="bg1"/>
                </a:solidFill>
                <a:latin typeface="Tw Cen MT Condensed" panose="020B0606020104020203" pitchFamily="34" charset="0"/>
              </a:rPr>
              <a:t>         Vorkenntnisse!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636A0BC-1AC2-5EE8-856D-8A1EAC0481FF}"/>
              </a:ext>
            </a:extLst>
          </p:cNvPr>
          <p:cNvSpPr txBox="1"/>
          <p:nvPr/>
        </p:nvSpPr>
        <p:spPr>
          <a:xfrm>
            <a:off x="4836160" y="1965217"/>
            <a:ext cx="304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Tw Cen MT Condensed" panose="020B0606020104020203" pitchFamily="34" charset="0"/>
              </a:rPr>
              <a:t>Schnelle </a:t>
            </a:r>
          </a:p>
          <a:p>
            <a:r>
              <a:rPr lang="de-DE" sz="3600" dirty="0">
                <a:latin typeface="Tw Cen MT Condensed" panose="020B0606020104020203" pitchFamily="34" charset="0"/>
              </a:rPr>
              <a:t>Progression durch kleine Lerngruppe!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F6AC17-D0B3-2191-E482-49FE5A7DCCB2}"/>
              </a:ext>
            </a:extLst>
          </p:cNvPr>
          <p:cNvSpPr txBox="1"/>
          <p:nvPr/>
        </p:nvSpPr>
        <p:spPr>
          <a:xfrm>
            <a:off x="7772402" y="1189831"/>
            <a:ext cx="22859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chemeClr val="bg1"/>
                </a:solidFill>
                <a:latin typeface="Tw Cen MT Condensed" panose="020B0606020104020203" pitchFamily="34" charset="0"/>
              </a:rPr>
              <a:t>Intensives, </a:t>
            </a:r>
          </a:p>
          <a:p>
            <a:r>
              <a:rPr lang="de-DE" sz="3600" dirty="0">
                <a:solidFill>
                  <a:schemeClr val="bg1"/>
                </a:solidFill>
                <a:latin typeface="Tw Cen MT Condensed" panose="020B0606020104020203" pitchFamily="34" charset="0"/>
              </a:rPr>
              <a:t>flexibles </a:t>
            </a:r>
          </a:p>
          <a:p>
            <a:r>
              <a:rPr lang="de-DE" sz="3600" dirty="0">
                <a:solidFill>
                  <a:schemeClr val="bg1"/>
                </a:solidFill>
                <a:latin typeface="Tw Cen MT Condensed" panose="020B0606020104020203" pitchFamily="34" charset="0"/>
              </a:rPr>
              <a:t>Eingehen auf </a:t>
            </a:r>
          </a:p>
          <a:p>
            <a:r>
              <a:rPr lang="de-DE" sz="3600" dirty="0">
                <a:solidFill>
                  <a:schemeClr val="bg1"/>
                </a:solidFill>
                <a:latin typeface="Tw Cen MT Condensed" panose="020B0606020104020203" pitchFamily="34" charset="0"/>
              </a:rPr>
              <a:t>jede/n </a:t>
            </a:r>
          </a:p>
          <a:p>
            <a:r>
              <a:rPr lang="de-DE" sz="3600" dirty="0">
                <a:solidFill>
                  <a:schemeClr val="bg1"/>
                </a:solidFill>
                <a:latin typeface="Tw Cen MT Condensed" panose="020B0606020104020203" pitchFamily="34" charset="0"/>
              </a:rPr>
              <a:t>Einzelne/n!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6A4381E8-08B7-AF99-BF05-F49E228667A9}"/>
              </a:ext>
            </a:extLst>
          </p:cNvPr>
          <p:cNvSpPr/>
          <p:nvPr/>
        </p:nvSpPr>
        <p:spPr>
          <a:xfrm rot="407857">
            <a:off x="7609842" y="4508686"/>
            <a:ext cx="4460238" cy="150868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latin typeface="Tw Cen MT Condensed" panose="020B0606020104020203" pitchFamily="34" charset="0"/>
              </a:rPr>
              <a:t>Letzte Chance !</a:t>
            </a:r>
          </a:p>
        </p:txBody>
      </p:sp>
    </p:spTree>
    <p:extLst>
      <p:ext uri="{BB962C8B-B14F-4D97-AF65-F5344CB8AC3E}">
        <p14:creationId xmlns:p14="http://schemas.microsoft.com/office/powerpoint/2010/main" val="108837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9CE3C4-25D7-403C-9312-F3B39099D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32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 descr="Ein Bild, das Pfeil enthält.&#10;&#10;Automatisch generierte Beschreibung">
            <a:extLst>
              <a:ext uri="{FF2B5EF4-FFF2-40B4-BE49-F238E27FC236}">
                <a16:creationId xmlns:a16="http://schemas.microsoft.com/office/drawing/2014/main" id="{DA492DD0-63BD-3F9F-838D-DF95C686A9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2" r="1" b="15674"/>
          <a:stretch/>
        </p:blipFill>
        <p:spPr>
          <a:xfrm>
            <a:off x="304" y="-20320"/>
            <a:ext cx="4445462" cy="3730714"/>
          </a:xfrm>
          <a:custGeom>
            <a:avLst/>
            <a:gdLst/>
            <a:ahLst/>
            <a:cxnLst/>
            <a:rect l="l" t="t" r="r" b="b"/>
            <a:pathLst>
              <a:path w="4443799" h="3776782">
                <a:moveTo>
                  <a:pt x="0" y="0"/>
                </a:moveTo>
                <a:lnTo>
                  <a:pt x="4164578" y="0"/>
                </a:lnTo>
                <a:lnTo>
                  <a:pt x="4238884" y="154250"/>
                </a:lnTo>
                <a:cubicBezTo>
                  <a:pt x="4370833" y="466214"/>
                  <a:pt x="4443799" y="809200"/>
                  <a:pt x="4443799" y="1169228"/>
                </a:cubicBezTo>
                <a:cubicBezTo>
                  <a:pt x="4443799" y="2609341"/>
                  <a:pt x="3276357" y="3776782"/>
                  <a:pt x="1836244" y="3776782"/>
                </a:cubicBezTo>
                <a:cubicBezTo>
                  <a:pt x="1206195" y="3776782"/>
                  <a:pt x="628337" y="3553326"/>
                  <a:pt x="177598" y="3181344"/>
                </a:cubicBezTo>
                <a:lnTo>
                  <a:pt x="0" y="3019932"/>
                </a:lnTo>
                <a:close/>
              </a:path>
            </a:pathLst>
          </a:custGeom>
          <a:effectLst>
            <a:softEdge rad="0"/>
          </a:effectLst>
        </p:spPr>
      </p:pic>
      <p:pic>
        <p:nvPicPr>
          <p:cNvPr id="4" name="Grafik 3" descr="Ein Bild, das Pfeil enthält.&#10;&#10;Automatisch generierte Beschreibung">
            <a:extLst>
              <a:ext uri="{FF2B5EF4-FFF2-40B4-BE49-F238E27FC236}">
                <a16:creationId xmlns:a16="http://schemas.microsoft.com/office/drawing/2014/main" id="{AA022A8A-966B-4316-2152-A4E3E3BCC9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3" r="-5" b="14800"/>
          <a:stretch/>
        </p:blipFill>
        <p:spPr>
          <a:xfrm>
            <a:off x="8578" y="3917279"/>
            <a:ext cx="3440586" cy="2950205"/>
          </a:xfrm>
          <a:custGeom>
            <a:avLst/>
            <a:gdLst/>
            <a:ahLst/>
            <a:cxnLst/>
            <a:rect l="l" t="t" r="r" b="b"/>
            <a:pathLst>
              <a:path w="3440586" h="2950205">
                <a:moveTo>
                  <a:pt x="1539166" y="0"/>
                </a:moveTo>
                <a:cubicBezTo>
                  <a:pt x="2589292" y="0"/>
                  <a:pt x="3440586" y="851294"/>
                  <a:pt x="3440586" y="1901419"/>
                </a:cubicBezTo>
                <a:cubicBezTo>
                  <a:pt x="3440586" y="2229583"/>
                  <a:pt x="3357452" y="2538330"/>
                  <a:pt x="3211095" y="2807749"/>
                </a:cubicBezTo>
                <a:lnTo>
                  <a:pt x="3124550" y="2950205"/>
                </a:lnTo>
                <a:lnTo>
                  <a:pt x="0" y="2950205"/>
                </a:lnTo>
                <a:lnTo>
                  <a:pt x="0" y="788141"/>
                </a:lnTo>
                <a:lnTo>
                  <a:pt x="71938" y="691940"/>
                </a:lnTo>
                <a:cubicBezTo>
                  <a:pt x="420687" y="269355"/>
                  <a:pt x="948471" y="0"/>
                  <a:pt x="1539166" y="0"/>
                </a:cubicBezTo>
                <a:close/>
              </a:path>
            </a:pathLst>
          </a:custGeom>
          <a:effectLst>
            <a:softEdge rad="0"/>
          </a:effec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E56C079-9BED-4728-8FAD-2F9E3A179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4" y="-20320"/>
            <a:ext cx="4619342" cy="3993680"/>
            <a:chOff x="6642" y="0"/>
            <a:chExt cx="4656944" cy="4026189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E2DBDC-CA19-4342-8088-8ADCA94AA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3" y="0"/>
              <a:ext cx="4481649" cy="3774194"/>
            </a:xfrm>
            <a:custGeom>
              <a:avLst/>
              <a:gdLst>
                <a:gd name="connsiteX0" fmla="*/ 3838758 w 4481649"/>
                <a:gd name="connsiteY0" fmla="*/ 0 h 3774194"/>
                <a:gd name="connsiteX1" fmla="*/ 4072279 w 4481649"/>
                <a:gd name="connsiteY1" fmla="*/ 0 h 3774194"/>
                <a:gd name="connsiteX2" fmla="*/ 4075362 w 4481649"/>
                <a:gd name="connsiteY2" fmla="*/ 4673 h 3774194"/>
                <a:gd name="connsiteX3" fmla="*/ 4106646 w 4481649"/>
                <a:gd name="connsiteY3" fmla="*/ 54070 h 3774194"/>
                <a:gd name="connsiteX4" fmla="*/ 4136804 w 4481649"/>
                <a:gd name="connsiteY4" fmla="*/ 104160 h 3774194"/>
                <a:gd name="connsiteX5" fmla="*/ 4246950 w 4481649"/>
                <a:gd name="connsiteY5" fmla="*/ 310241 h 3774194"/>
                <a:gd name="connsiteX6" fmla="*/ 4397741 w 4481649"/>
                <a:gd name="connsiteY6" fmla="*/ 750480 h 3774194"/>
                <a:gd name="connsiteX7" fmla="*/ 4433098 w 4481649"/>
                <a:gd name="connsiteY7" fmla="*/ 979526 h 3774194"/>
                <a:gd name="connsiteX8" fmla="*/ 4456064 w 4481649"/>
                <a:gd name="connsiteY8" fmla="*/ 1208745 h 3774194"/>
                <a:gd name="connsiteX9" fmla="*/ 4474350 w 4481649"/>
                <a:gd name="connsiteY9" fmla="*/ 1437964 h 3774194"/>
                <a:gd name="connsiteX10" fmla="*/ 4478075 w 4481649"/>
                <a:gd name="connsiteY10" fmla="*/ 1495420 h 3774194"/>
                <a:gd name="connsiteX11" fmla="*/ 4479722 w 4481649"/>
                <a:gd name="connsiteY11" fmla="*/ 1524971 h 3774194"/>
                <a:gd name="connsiteX12" fmla="*/ 4480936 w 4481649"/>
                <a:gd name="connsiteY12" fmla="*/ 1555043 h 3774194"/>
                <a:gd name="connsiteX13" fmla="*/ 4479288 w 4481649"/>
                <a:gd name="connsiteY13" fmla="*/ 1676195 h 3774194"/>
                <a:gd name="connsiteX14" fmla="*/ 4355883 w 4481649"/>
                <a:gd name="connsiteY14" fmla="*/ 2152052 h 3774194"/>
                <a:gd name="connsiteX15" fmla="*/ 4081600 w 4481649"/>
                <a:gd name="connsiteY15" fmla="*/ 2556153 h 3774194"/>
                <a:gd name="connsiteX16" fmla="*/ 3914431 w 4481649"/>
                <a:gd name="connsiteY16" fmla="*/ 2724623 h 3774194"/>
                <a:gd name="connsiteX17" fmla="*/ 3740156 w 4481649"/>
                <a:gd name="connsiteY17" fmla="*/ 2877753 h 3774194"/>
                <a:gd name="connsiteX18" fmla="*/ 3386143 w 4481649"/>
                <a:gd name="connsiteY18" fmla="*/ 3153683 h 3774194"/>
                <a:gd name="connsiteX19" fmla="*/ 3297056 w 4481649"/>
                <a:gd name="connsiteY19" fmla="*/ 3221018 h 3774194"/>
                <a:gd name="connsiteX20" fmla="*/ 3205542 w 4481649"/>
                <a:gd name="connsiteY20" fmla="*/ 3288787 h 3774194"/>
                <a:gd name="connsiteX21" fmla="*/ 3111775 w 4481649"/>
                <a:gd name="connsiteY21" fmla="*/ 3355690 h 3774194"/>
                <a:gd name="connsiteX22" fmla="*/ 3015060 w 4481649"/>
                <a:gd name="connsiteY22" fmla="*/ 3420685 h 3774194"/>
                <a:gd name="connsiteX23" fmla="*/ 2812014 w 4481649"/>
                <a:gd name="connsiteY23" fmla="*/ 3542705 h 3774194"/>
                <a:gd name="connsiteX24" fmla="*/ 2593627 w 4481649"/>
                <a:gd name="connsiteY24" fmla="*/ 3646439 h 3774194"/>
                <a:gd name="connsiteX25" fmla="*/ 2118377 w 4481649"/>
                <a:gd name="connsiteY25" fmla="*/ 3765771 h 3774194"/>
                <a:gd name="connsiteX26" fmla="*/ 1996011 w 4481649"/>
                <a:gd name="connsiteY26" fmla="*/ 3773484 h 3774194"/>
                <a:gd name="connsiteX27" fmla="*/ 1965420 w 4481649"/>
                <a:gd name="connsiteY27" fmla="*/ 3774177 h 3774194"/>
                <a:gd name="connsiteX28" fmla="*/ 1934915 w 4481649"/>
                <a:gd name="connsiteY28" fmla="*/ 3774003 h 3774194"/>
                <a:gd name="connsiteX29" fmla="*/ 1904497 w 4481649"/>
                <a:gd name="connsiteY29" fmla="*/ 3773658 h 3774194"/>
                <a:gd name="connsiteX30" fmla="*/ 1874945 w 4481649"/>
                <a:gd name="connsiteY30" fmla="*/ 3772531 h 3774194"/>
                <a:gd name="connsiteX31" fmla="*/ 1638881 w 4481649"/>
                <a:gd name="connsiteY31" fmla="*/ 3753725 h 3774194"/>
                <a:gd name="connsiteX32" fmla="*/ 1404288 w 4481649"/>
                <a:gd name="connsiteY32" fmla="*/ 3712301 h 3774194"/>
                <a:gd name="connsiteX33" fmla="*/ 1173856 w 4481649"/>
                <a:gd name="connsiteY33" fmla="*/ 3647392 h 3774194"/>
                <a:gd name="connsiteX34" fmla="*/ 732751 w 4481649"/>
                <a:gd name="connsiteY34" fmla="*/ 3452230 h 3774194"/>
                <a:gd name="connsiteX35" fmla="*/ 360973 w 4481649"/>
                <a:gd name="connsiteY35" fmla="*/ 3148396 h 3774194"/>
                <a:gd name="connsiteX36" fmla="*/ 210269 w 4481649"/>
                <a:gd name="connsiteY36" fmla="*/ 2965542 h 3774194"/>
                <a:gd name="connsiteX37" fmla="*/ 78631 w 4481649"/>
                <a:gd name="connsiteY37" fmla="*/ 2771940 h 3774194"/>
                <a:gd name="connsiteX38" fmla="*/ 47866 w 4481649"/>
                <a:gd name="connsiteY38" fmla="*/ 2722630 h 3774194"/>
                <a:gd name="connsiteX39" fmla="*/ 18488 w 4481649"/>
                <a:gd name="connsiteY39" fmla="*/ 2674792 h 3774194"/>
                <a:gd name="connsiteX40" fmla="*/ 0 w 4481649"/>
                <a:gd name="connsiteY40" fmla="*/ 2645223 h 3774194"/>
                <a:gd name="connsiteX41" fmla="*/ 0 w 4481649"/>
                <a:gd name="connsiteY41" fmla="*/ 2227021 h 3774194"/>
                <a:gd name="connsiteX42" fmla="*/ 25421 w 4481649"/>
                <a:gd name="connsiteY42" fmla="*/ 2260119 h 3774194"/>
                <a:gd name="connsiteX43" fmla="*/ 167979 w 4481649"/>
                <a:gd name="connsiteY43" fmla="*/ 2432922 h 3774194"/>
                <a:gd name="connsiteX44" fmla="*/ 238868 w 4481649"/>
                <a:gd name="connsiteY44" fmla="*/ 2523135 h 3774194"/>
                <a:gd name="connsiteX45" fmla="*/ 272926 w 4481649"/>
                <a:gd name="connsiteY45" fmla="*/ 2567420 h 3774194"/>
                <a:gd name="connsiteX46" fmla="*/ 306290 w 4481649"/>
                <a:gd name="connsiteY46" fmla="*/ 2609797 h 3774194"/>
                <a:gd name="connsiteX47" fmla="*/ 592966 w 4481649"/>
                <a:gd name="connsiteY47" fmla="*/ 2922991 h 3774194"/>
                <a:gd name="connsiteX48" fmla="*/ 745402 w 4481649"/>
                <a:gd name="connsiteY48" fmla="*/ 3063902 h 3774194"/>
                <a:gd name="connsiteX49" fmla="*/ 905033 w 4481649"/>
                <a:gd name="connsiteY49" fmla="*/ 3193806 h 3774194"/>
                <a:gd name="connsiteX50" fmla="*/ 1261644 w 4481649"/>
                <a:gd name="connsiteY50" fmla="*/ 3399280 h 3774194"/>
                <a:gd name="connsiteX51" fmla="*/ 1461138 w 4481649"/>
                <a:gd name="connsiteY51" fmla="*/ 3457343 h 3774194"/>
                <a:gd name="connsiteX52" fmla="*/ 1512268 w 4481649"/>
                <a:gd name="connsiteY52" fmla="*/ 3467570 h 3774194"/>
                <a:gd name="connsiteX53" fmla="*/ 1563832 w 4481649"/>
                <a:gd name="connsiteY53" fmla="*/ 3476149 h 3774194"/>
                <a:gd name="connsiteX54" fmla="*/ 1667912 w 4481649"/>
                <a:gd name="connsiteY54" fmla="*/ 3488455 h 3774194"/>
                <a:gd name="connsiteX55" fmla="*/ 1720255 w 4481649"/>
                <a:gd name="connsiteY55" fmla="*/ 3492441 h 3774194"/>
                <a:gd name="connsiteX56" fmla="*/ 1772771 w 4481649"/>
                <a:gd name="connsiteY56" fmla="*/ 3495215 h 3774194"/>
                <a:gd name="connsiteX57" fmla="*/ 1825462 w 4481649"/>
                <a:gd name="connsiteY57" fmla="*/ 3496428 h 3774194"/>
                <a:gd name="connsiteX58" fmla="*/ 1878238 w 4481649"/>
                <a:gd name="connsiteY58" fmla="*/ 3496167 h 3774194"/>
                <a:gd name="connsiteX59" fmla="*/ 1904671 w 4481649"/>
                <a:gd name="connsiteY59" fmla="*/ 3495907 h 3774194"/>
                <a:gd name="connsiteX60" fmla="*/ 1930149 w 4481649"/>
                <a:gd name="connsiteY60" fmla="*/ 3494782 h 3774194"/>
                <a:gd name="connsiteX61" fmla="*/ 1955541 w 4481649"/>
                <a:gd name="connsiteY61" fmla="*/ 3493482 h 3774194"/>
                <a:gd name="connsiteX62" fmla="*/ 1980846 w 4481649"/>
                <a:gd name="connsiteY62" fmla="*/ 3491401 h 3774194"/>
                <a:gd name="connsiteX63" fmla="*/ 2081199 w 4481649"/>
                <a:gd name="connsiteY63" fmla="*/ 3479010 h 3774194"/>
                <a:gd name="connsiteX64" fmla="*/ 2463462 w 4481649"/>
                <a:gd name="connsiteY64" fmla="*/ 3353524 h 3774194"/>
                <a:gd name="connsiteX65" fmla="*/ 2816606 w 4481649"/>
                <a:gd name="connsiteY65" fmla="*/ 3133490 h 3774194"/>
                <a:gd name="connsiteX66" fmla="*/ 2902227 w 4481649"/>
                <a:gd name="connsiteY66" fmla="*/ 3068842 h 3774194"/>
                <a:gd name="connsiteX67" fmla="*/ 2987849 w 4481649"/>
                <a:gd name="connsiteY67" fmla="*/ 3002026 h 3774194"/>
                <a:gd name="connsiteX68" fmla="*/ 3161258 w 4481649"/>
                <a:gd name="connsiteY68" fmla="*/ 2863368 h 3774194"/>
                <a:gd name="connsiteX69" fmla="*/ 3517696 w 4481649"/>
                <a:gd name="connsiteY69" fmla="*/ 2594978 h 3774194"/>
                <a:gd name="connsiteX70" fmla="*/ 3849781 w 4481649"/>
                <a:gd name="connsiteY70" fmla="*/ 2328061 h 3774194"/>
                <a:gd name="connsiteX71" fmla="*/ 4115313 w 4481649"/>
                <a:gd name="connsiteY71" fmla="*/ 2022147 h 3774194"/>
                <a:gd name="connsiteX72" fmla="*/ 4205786 w 4481649"/>
                <a:gd name="connsiteY72" fmla="*/ 1844318 h 3774194"/>
                <a:gd name="connsiteX73" fmla="*/ 4260902 w 4481649"/>
                <a:gd name="connsiteY73" fmla="*/ 1650024 h 3774194"/>
                <a:gd name="connsiteX74" fmla="*/ 4276155 w 4481649"/>
                <a:gd name="connsiteY74" fmla="*/ 1548110 h 3774194"/>
                <a:gd name="connsiteX75" fmla="*/ 4278669 w 4481649"/>
                <a:gd name="connsiteY75" fmla="*/ 1522285 h 3774194"/>
                <a:gd name="connsiteX76" fmla="*/ 4280575 w 4481649"/>
                <a:gd name="connsiteY76" fmla="*/ 1495940 h 3774194"/>
                <a:gd name="connsiteX77" fmla="*/ 4283348 w 4481649"/>
                <a:gd name="connsiteY77" fmla="*/ 1441517 h 3774194"/>
                <a:gd name="connsiteX78" fmla="*/ 4278582 w 4481649"/>
                <a:gd name="connsiteY78" fmla="*/ 1223910 h 3774194"/>
                <a:gd name="connsiteX79" fmla="*/ 4247990 w 4481649"/>
                <a:gd name="connsiteY79" fmla="*/ 1008990 h 3774194"/>
                <a:gd name="connsiteX80" fmla="*/ 4196080 w 4481649"/>
                <a:gd name="connsiteY80" fmla="*/ 799270 h 3774194"/>
                <a:gd name="connsiteX81" fmla="*/ 4062015 w 4481649"/>
                <a:gd name="connsiteY81" fmla="*/ 392396 h 3774194"/>
                <a:gd name="connsiteX82" fmla="*/ 3970675 w 4481649"/>
                <a:gd name="connsiteY82" fmla="*/ 199228 h 3774194"/>
                <a:gd name="connsiteX83" fmla="*/ 3944070 w 4481649"/>
                <a:gd name="connsiteY83" fmla="*/ 152951 h 3774194"/>
                <a:gd name="connsiteX84" fmla="*/ 3916078 w 4481649"/>
                <a:gd name="connsiteY84" fmla="*/ 107540 h 3774194"/>
                <a:gd name="connsiteX85" fmla="*/ 3886439 w 4481649"/>
                <a:gd name="connsiteY85" fmla="*/ 63170 h 3774194"/>
                <a:gd name="connsiteX86" fmla="*/ 3855502 w 4481649"/>
                <a:gd name="connsiteY86" fmla="*/ 19753 h 3774194"/>
                <a:gd name="connsiteX87" fmla="*/ 143864 w 4481649"/>
                <a:gd name="connsiteY87" fmla="*/ 0 h 3774194"/>
                <a:gd name="connsiteX88" fmla="*/ 437641 w 4481649"/>
                <a:gd name="connsiteY88" fmla="*/ 0 h 3774194"/>
                <a:gd name="connsiteX89" fmla="*/ 429955 w 4481649"/>
                <a:gd name="connsiteY89" fmla="*/ 6407 h 3774194"/>
                <a:gd name="connsiteX90" fmla="*/ 137300 w 4481649"/>
                <a:gd name="connsiteY90" fmla="*/ 320554 h 3774194"/>
                <a:gd name="connsiteX91" fmla="*/ 12931 w 4481649"/>
                <a:gd name="connsiteY91" fmla="*/ 495447 h 3774194"/>
                <a:gd name="connsiteX92" fmla="*/ 0 w 4481649"/>
                <a:gd name="connsiteY92" fmla="*/ 517906 h 3774194"/>
                <a:gd name="connsiteX93" fmla="*/ 0 w 4481649"/>
                <a:gd name="connsiteY93" fmla="*/ 176135 h 3774194"/>
                <a:gd name="connsiteX94" fmla="*/ 125001 w 4481649"/>
                <a:gd name="connsiteY94" fmla="*/ 19820 h 377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4481649" h="3774194">
                  <a:moveTo>
                    <a:pt x="3838758" y="0"/>
                  </a:moveTo>
                  <a:lnTo>
                    <a:pt x="4072279" y="0"/>
                  </a:lnTo>
                  <a:lnTo>
                    <a:pt x="4075362" y="4673"/>
                  </a:lnTo>
                  <a:cubicBezTo>
                    <a:pt x="4085761" y="21140"/>
                    <a:pt x="4096420" y="37518"/>
                    <a:pt x="4106646" y="54070"/>
                  </a:cubicBezTo>
                  <a:lnTo>
                    <a:pt x="4136804" y="104160"/>
                  </a:lnTo>
                  <a:cubicBezTo>
                    <a:pt x="4176234" y="171410"/>
                    <a:pt x="4213413" y="239959"/>
                    <a:pt x="4246950" y="310241"/>
                  </a:cubicBezTo>
                  <a:cubicBezTo>
                    <a:pt x="4314200" y="450805"/>
                    <a:pt x="4366023" y="598737"/>
                    <a:pt x="4397741" y="750480"/>
                  </a:cubicBezTo>
                  <a:cubicBezTo>
                    <a:pt x="4413514" y="826396"/>
                    <a:pt x="4424520" y="902917"/>
                    <a:pt x="4433098" y="979526"/>
                  </a:cubicBezTo>
                  <a:cubicBezTo>
                    <a:pt x="4441851" y="1056048"/>
                    <a:pt x="4448872" y="1132484"/>
                    <a:pt x="4456064" y="1208745"/>
                  </a:cubicBezTo>
                  <a:cubicBezTo>
                    <a:pt x="4462910" y="1285094"/>
                    <a:pt x="4468976" y="1361442"/>
                    <a:pt x="4474350" y="1437964"/>
                  </a:cubicBezTo>
                  <a:lnTo>
                    <a:pt x="4478075" y="1495420"/>
                  </a:lnTo>
                  <a:cubicBezTo>
                    <a:pt x="4478769" y="1504867"/>
                    <a:pt x="4479203" y="1515005"/>
                    <a:pt x="4479722" y="1524971"/>
                  </a:cubicBezTo>
                  <a:cubicBezTo>
                    <a:pt x="4480243" y="1534938"/>
                    <a:pt x="4480762" y="1544991"/>
                    <a:pt x="4480936" y="1555043"/>
                  </a:cubicBezTo>
                  <a:cubicBezTo>
                    <a:pt x="4482236" y="1595167"/>
                    <a:pt x="4481802" y="1635638"/>
                    <a:pt x="4479288" y="1676195"/>
                  </a:cubicBezTo>
                  <a:cubicBezTo>
                    <a:pt x="4469929" y="1838512"/>
                    <a:pt x="4426339" y="2002042"/>
                    <a:pt x="4355883" y="2152052"/>
                  </a:cubicBezTo>
                  <a:cubicBezTo>
                    <a:pt x="4285601" y="2302496"/>
                    <a:pt x="4188714" y="2437514"/>
                    <a:pt x="4081600" y="2556153"/>
                  </a:cubicBezTo>
                  <a:cubicBezTo>
                    <a:pt x="4028043" y="2615690"/>
                    <a:pt x="3971801" y="2671500"/>
                    <a:pt x="3914431" y="2724623"/>
                  </a:cubicBezTo>
                  <a:cubicBezTo>
                    <a:pt x="3857061" y="2777747"/>
                    <a:pt x="3798911" y="2828876"/>
                    <a:pt x="3740156" y="2877753"/>
                  </a:cubicBezTo>
                  <a:cubicBezTo>
                    <a:pt x="3622902" y="2975940"/>
                    <a:pt x="3503050" y="3065461"/>
                    <a:pt x="3386143" y="3153683"/>
                  </a:cubicBezTo>
                  <a:lnTo>
                    <a:pt x="3297056" y="3221018"/>
                  </a:lnTo>
                  <a:cubicBezTo>
                    <a:pt x="3266898" y="3243636"/>
                    <a:pt x="3236480" y="3266429"/>
                    <a:pt x="3205542" y="3288787"/>
                  </a:cubicBezTo>
                  <a:cubicBezTo>
                    <a:pt x="3174691" y="3311233"/>
                    <a:pt x="3143492" y="3333591"/>
                    <a:pt x="3111775" y="3355690"/>
                  </a:cubicBezTo>
                  <a:cubicBezTo>
                    <a:pt x="3079970" y="3377615"/>
                    <a:pt x="3047905" y="3399367"/>
                    <a:pt x="3015060" y="3420685"/>
                  </a:cubicBezTo>
                  <a:cubicBezTo>
                    <a:pt x="2949718" y="3463410"/>
                    <a:pt x="2882296" y="3504834"/>
                    <a:pt x="2812014" y="3542705"/>
                  </a:cubicBezTo>
                  <a:cubicBezTo>
                    <a:pt x="2741818" y="3580750"/>
                    <a:pt x="2669196" y="3616108"/>
                    <a:pt x="2593627" y="3646439"/>
                  </a:cubicBezTo>
                  <a:cubicBezTo>
                    <a:pt x="2443183" y="3707968"/>
                    <a:pt x="2281560" y="3749478"/>
                    <a:pt x="2118377" y="3765771"/>
                  </a:cubicBezTo>
                  <a:cubicBezTo>
                    <a:pt x="2077559" y="3769671"/>
                    <a:pt x="2036742" y="3772618"/>
                    <a:pt x="1996011" y="3773484"/>
                  </a:cubicBezTo>
                  <a:lnTo>
                    <a:pt x="1965420" y="3774177"/>
                  </a:lnTo>
                  <a:cubicBezTo>
                    <a:pt x="1955280" y="3774264"/>
                    <a:pt x="1945054" y="3774003"/>
                    <a:pt x="1934915" y="3774003"/>
                  </a:cubicBezTo>
                  <a:lnTo>
                    <a:pt x="1904497" y="3773658"/>
                  </a:lnTo>
                  <a:lnTo>
                    <a:pt x="1874945" y="3772531"/>
                  </a:lnTo>
                  <a:cubicBezTo>
                    <a:pt x="1796257" y="3770017"/>
                    <a:pt x="1717395" y="3763778"/>
                    <a:pt x="1638881" y="3753725"/>
                  </a:cubicBezTo>
                  <a:cubicBezTo>
                    <a:pt x="1560279" y="3744192"/>
                    <a:pt x="1481850" y="3730500"/>
                    <a:pt x="1404288" y="3712301"/>
                  </a:cubicBezTo>
                  <a:cubicBezTo>
                    <a:pt x="1326813" y="3693928"/>
                    <a:pt x="1249944" y="3672177"/>
                    <a:pt x="1173856" y="3647392"/>
                  </a:cubicBezTo>
                  <a:cubicBezTo>
                    <a:pt x="1021938" y="3597388"/>
                    <a:pt x="871755" y="3535165"/>
                    <a:pt x="732751" y="3452230"/>
                  </a:cubicBezTo>
                  <a:cubicBezTo>
                    <a:pt x="593659" y="3369470"/>
                    <a:pt x="469474" y="3264522"/>
                    <a:pt x="360973" y="3148396"/>
                  </a:cubicBezTo>
                  <a:cubicBezTo>
                    <a:pt x="306463" y="3090420"/>
                    <a:pt x="256893" y="3028718"/>
                    <a:pt x="210269" y="2965542"/>
                  </a:cubicBezTo>
                  <a:cubicBezTo>
                    <a:pt x="163905" y="2902105"/>
                    <a:pt x="119795" y="2837716"/>
                    <a:pt x="78631" y="2771940"/>
                  </a:cubicBezTo>
                  <a:cubicBezTo>
                    <a:pt x="68059" y="2755648"/>
                    <a:pt x="58093" y="2739095"/>
                    <a:pt x="47866" y="2722630"/>
                  </a:cubicBezTo>
                  <a:lnTo>
                    <a:pt x="18488" y="2674792"/>
                  </a:lnTo>
                  <a:lnTo>
                    <a:pt x="0" y="2645223"/>
                  </a:lnTo>
                  <a:lnTo>
                    <a:pt x="0" y="2227021"/>
                  </a:lnTo>
                  <a:lnTo>
                    <a:pt x="25421" y="2260119"/>
                  </a:lnTo>
                  <a:cubicBezTo>
                    <a:pt x="71871" y="2316968"/>
                    <a:pt x="120401" y="2373818"/>
                    <a:pt x="167979" y="2432922"/>
                  </a:cubicBezTo>
                  <a:cubicBezTo>
                    <a:pt x="191810" y="2462385"/>
                    <a:pt x="215382" y="2492545"/>
                    <a:pt x="238868" y="2523135"/>
                  </a:cubicBezTo>
                  <a:lnTo>
                    <a:pt x="272926" y="2567420"/>
                  </a:lnTo>
                  <a:cubicBezTo>
                    <a:pt x="284104" y="2581545"/>
                    <a:pt x="294765" y="2596017"/>
                    <a:pt x="306290" y="2609797"/>
                  </a:cubicBezTo>
                  <a:cubicBezTo>
                    <a:pt x="396245" y="2721936"/>
                    <a:pt x="493826" y="2825149"/>
                    <a:pt x="592966" y="2922991"/>
                  </a:cubicBezTo>
                  <a:cubicBezTo>
                    <a:pt x="642796" y="2971695"/>
                    <a:pt x="693493" y="3018751"/>
                    <a:pt x="745402" y="3063902"/>
                  </a:cubicBezTo>
                  <a:cubicBezTo>
                    <a:pt x="797312" y="3109052"/>
                    <a:pt x="850176" y="3152729"/>
                    <a:pt x="905033" y="3193806"/>
                  </a:cubicBezTo>
                  <a:cubicBezTo>
                    <a:pt x="1014313" y="3276135"/>
                    <a:pt x="1132171" y="3349710"/>
                    <a:pt x="1261644" y="3399280"/>
                  </a:cubicBezTo>
                  <a:cubicBezTo>
                    <a:pt x="1326206" y="3424066"/>
                    <a:pt x="1393108" y="3443044"/>
                    <a:pt x="1461138" y="3457343"/>
                  </a:cubicBezTo>
                  <a:cubicBezTo>
                    <a:pt x="1478210" y="3460723"/>
                    <a:pt x="1495109" y="3464623"/>
                    <a:pt x="1512268" y="3467570"/>
                  </a:cubicBezTo>
                  <a:lnTo>
                    <a:pt x="1563832" y="3476149"/>
                  </a:lnTo>
                  <a:cubicBezTo>
                    <a:pt x="1598409" y="3480742"/>
                    <a:pt x="1632988" y="3485595"/>
                    <a:pt x="1667912" y="3488455"/>
                  </a:cubicBezTo>
                  <a:cubicBezTo>
                    <a:pt x="1685330" y="3490101"/>
                    <a:pt x="1702749" y="3491661"/>
                    <a:pt x="1720255" y="3492441"/>
                  </a:cubicBezTo>
                  <a:cubicBezTo>
                    <a:pt x="1737760" y="3493309"/>
                    <a:pt x="1755180" y="3494695"/>
                    <a:pt x="1772771" y="3495215"/>
                  </a:cubicBezTo>
                  <a:lnTo>
                    <a:pt x="1825462" y="3496428"/>
                  </a:lnTo>
                  <a:cubicBezTo>
                    <a:pt x="1842968" y="3496862"/>
                    <a:pt x="1860646" y="3496254"/>
                    <a:pt x="1878238" y="3496167"/>
                  </a:cubicBezTo>
                  <a:lnTo>
                    <a:pt x="1904671" y="3495907"/>
                  </a:lnTo>
                  <a:cubicBezTo>
                    <a:pt x="1913250" y="3495648"/>
                    <a:pt x="1921656" y="3495128"/>
                    <a:pt x="1930149" y="3494782"/>
                  </a:cubicBezTo>
                  <a:cubicBezTo>
                    <a:pt x="1938642" y="3494348"/>
                    <a:pt x="1947135" y="3494088"/>
                    <a:pt x="1955541" y="3493482"/>
                  </a:cubicBezTo>
                  <a:lnTo>
                    <a:pt x="1980846" y="3491401"/>
                  </a:lnTo>
                  <a:cubicBezTo>
                    <a:pt x="2014556" y="3488716"/>
                    <a:pt x="2048009" y="3484208"/>
                    <a:pt x="2081199" y="3479010"/>
                  </a:cubicBezTo>
                  <a:cubicBezTo>
                    <a:pt x="2214051" y="3456996"/>
                    <a:pt x="2341789" y="3413926"/>
                    <a:pt x="2463462" y="3353524"/>
                  </a:cubicBezTo>
                  <a:cubicBezTo>
                    <a:pt x="2585568" y="3293814"/>
                    <a:pt x="2701781" y="3217378"/>
                    <a:pt x="2816606" y="3133490"/>
                  </a:cubicBezTo>
                  <a:cubicBezTo>
                    <a:pt x="2845291" y="3112605"/>
                    <a:pt x="2873803" y="3090853"/>
                    <a:pt x="2902227" y="3068842"/>
                  </a:cubicBezTo>
                  <a:cubicBezTo>
                    <a:pt x="2930826" y="3046917"/>
                    <a:pt x="2959337" y="3024644"/>
                    <a:pt x="2987849" y="3002026"/>
                  </a:cubicBezTo>
                  <a:lnTo>
                    <a:pt x="3161258" y="2863368"/>
                  </a:lnTo>
                  <a:cubicBezTo>
                    <a:pt x="3280244" y="2768994"/>
                    <a:pt x="3400357" y="2681119"/>
                    <a:pt x="3517696" y="2594978"/>
                  </a:cubicBezTo>
                  <a:cubicBezTo>
                    <a:pt x="3634949" y="2508836"/>
                    <a:pt x="3747781" y="2421829"/>
                    <a:pt x="3849781" y="2328061"/>
                  </a:cubicBezTo>
                  <a:cubicBezTo>
                    <a:pt x="3951782" y="2234467"/>
                    <a:pt x="4043903" y="2134719"/>
                    <a:pt x="4115313" y="2022147"/>
                  </a:cubicBezTo>
                  <a:cubicBezTo>
                    <a:pt x="4151016" y="1965904"/>
                    <a:pt x="4181521" y="1906627"/>
                    <a:pt x="4205786" y="1844318"/>
                  </a:cubicBezTo>
                  <a:cubicBezTo>
                    <a:pt x="4230225" y="1782095"/>
                    <a:pt x="4247817" y="1716926"/>
                    <a:pt x="4260902" y="1650024"/>
                  </a:cubicBezTo>
                  <a:cubicBezTo>
                    <a:pt x="4267402" y="1616572"/>
                    <a:pt x="4272602" y="1582515"/>
                    <a:pt x="4276155" y="1548110"/>
                  </a:cubicBezTo>
                  <a:cubicBezTo>
                    <a:pt x="4277195" y="1539531"/>
                    <a:pt x="4277889" y="1530864"/>
                    <a:pt x="4278669" y="1522285"/>
                  </a:cubicBezTo>
                  <a:cubicBezTo>
                    <a:pt x="4279361" y="1513618"/>
                    <a:pt x="4280229" y="1505126"/>
                    <a:pt x="4280575" y="1495940"/>
                  </a:cubicBezTo>
                  <a:lnTo>
                    <a:pt x="4283348" y="1441517"/>
                  </a:lnTo>
                  <a:cubicBezTo>
                    <a:pt x="4285861" y="1368895"/>
                    <a:pt x="4284301" y="1296186"/>
                    <a:pt x="4278582" y="1223910"/>
                  </a:cubicBezTo>
                  <a:cubicBezTo>
                    <a:pt x="4273036" y="1151549"/>
                    <a:pt x="4262376" y="1079793"/>
                    <a:pt x="4247990" y="1008990"/>
                  </a:cubicBezTo>
                  <a:cubicBezTo>
                    <a:pt x="4233431" y="938189"/>
                    <a:pt x="4215232" y="868339"/>
                    <a:pt x="4196080" y="799270"/>
                  </a:cubicBezTo>
                  <a:cubicBezTo>
                    <a:pt x="4157862" y="661046"/>
                    <a:pt x="4115658" y="524642"/>
                    <a:pt x="4062015" y="392396"/>
                  </a:cubicBezTo>
                  <a:cubicBezTo>
                    <a:pt x="4035151" y="326360"/>
                    <a:pt x="4005165" y="261537"/>
                    <a:pt x="3970675" y="199228"/>
                  </a:cubicBezTo>
                  <a:cubicBezTo>
                    <a:pt x="3962269" y="183543"/>
                    <a:pt x="3952995" y="168290"/>
                    <a:pt x="3944070" y="152951"/>
                  </a:cubicBezTo>
                  <a:cubicBezTo>
                    <a:pt x="3934883" y="137699"/>
                    <a:pt x="3925350" y="122706"/>
                    <a:pt x="3916078" y="107540"/>
                  </a:cubicBezTo>
                  <a:lnTo>
                    <a:pt x="3886439" y="63170"/>
                  </a:lnTo>
                  <a:lnTo>
                    <a:pt x="3855502" y="19753"/>
                  </a:lnTo>
                  <a:close/>
                  <a:moveTo>
                    <a:pt x="143864" y="0"/>
                  </a:moveTo>
                  <a:lnTo>
                    <a:pt x="437641" y="0"/>
                  </a:lnTo>
                  <a:lnTo>
                    <a:pt x="429955" y="6407"/>
                  </a:lnTo>
                  <a:cubicBezTo>
                    <a:pt x="323796" y="102687"/>
                    <a:pt x="225436" y="207721"/>
                    <a:pt x="137300" y="320554"/>
                  </a:cubicBezTo>
                  <a:cubicBezTo>
                    <a:pt x="93146" y="376884"/>
                    <a:pt x="51592" y="435250"/>
                    <a:pt x="12931" y="495447"/>
                  </a:cubicBezTo>
                  <a:lnTo>
                    <a:pt x="0" y="517906"/>
                  </a:lnTo>
                  <a:lnTo>
                    <a:pt x="0" y="176135"/>
                  </a:lnTo>
                  <a:lnTo>
                    <a:pt x="125001" y="198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5A22C1F-1C9F-4DFC-AD2E-4BF0D7713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2" y="0"/>
              <a:ext cx="4452858" cy="3729027"/>
            </a:xfrm>
            <a:custGeom>
              <a:avLst/>
              <a:gdLst>
                <a:gd name="connsiteX0" fmla="*/ 3491469 w 4452858"/>
                <a:gd name="connsiteY0" fmla="*/ 0 h 3729027"/>
                <a:gd name="connsiteX1" fmla="*/ 4038310 w 4452858"/>
                <a:gd name="connsiteY1" fmla="*/ 0 h 3729027"/>
                <a:gd name="connsiteX2" fmla="*/ 4126393 w 4452858"/>
                <a:gd name="connsiteY2" fmla="*/ 144253 h 3729027"/>
                <a:gd name="connsiteX3" fmla="*/ 4452858 w 4452858"/>
                <a:gd name="connsiteY3" fmla="*/ 1509806 h 3729027"/>
                <a:gd name="connsiteX4" fmla="*/ 3318809 w 4452858"/>
                <a:gd name="connsiteY4" fmla="*/ 3104286 h 3729027"/>
                <a:gd name="connsiteX5" fmla="*/ 1929716 w 4452858"/>
                <a:gd name="connsiteY5" fmla="*/ 3729027 h 3729027"/>
                <a:gd name="connsiteX6" fmla="*/ 92844 w 4452858"/>
                <a:gd name="connsiteY6" fmla="*/ 2672799 h 3729027"/>
                <a:gd name="connsiteX7" fmla="*/ 0 w 4452858"/>
                <a:gd name="connsiteY7" fmla="*/ 2540909 h 3729027"/>
                <a:gd name="connsiteX8" fmla="*/ 0 w 4452858"/>
                <a:gd name="connsiteY8" fmla="*/ 1684718 h 3729027"/>
                <a:gd name="connsiteX9" fmla="*/ 380 w 4452858"/>
                <a:gd name="connsiteY9" fmla="*/ 1686965 h 3729027"/>
                <a:gd name="connsiteX10" fmla="*/ 293898 w 4452858"/>
                <a:gd name="connsiteY10" fmla="*/ 2207948 h 3729027"/>
                <a:gd name="connsiteX11" fmla="*/ 451448 w 4452858"/>
                <a:gd name="connsiteY11" fmla="*/ 2429541 h 3729027"/>
                <a:gd name="connsiteX12" fmla="*/ 1929803 w 4452858"/>
                <a:gd name="connsiteY12" fmla="*/ 3295720 h 3729027"/>
                <a:gd name="connsiteX13" fmla="*/ 3052066 w 4452858"/>
                <a:gd name="connsiteY13" fmla="*/ 2762840 h 3729027"/>
                <a:gd name="connsiteX14" fmla="*/ 3188643 w 4452858"/>
                <a:gd name="connsiteY14" fmla="*/ 2657026 h 3729027"/>
                <a:gd name="connsiteX15" fmla="*/ 3809831 w 4452858"/>
                <a:gd name="connsiteY15" fmla="*/ 2103868 h 3729027"/>
                <a:gd name="connsiteX16" fmla="*/ 4019638 w 4452858"/>
                <a:gd name="connsiteY16" fmla="*/ 1509806 h 3729027"/>
                <a:gd name="connsiteX17" fmla="*/ 3548634 w 4452858"/>
                <a:gd name="connsiteY17" fmla="*/ 61263 h 3729027"/>
                <a:gd name="connsiteX18" fmla="*/ 185138 w 4452858"/>
                <a:gd name="connsiteY18" fmla="*/ 0 h 3729027"/>
                <a:gd name="connsiteX19" fmla="*/ 834013 w 4452858"/>
                <a:gd name="connsiteY19" fmla="*/ 0 h 3729027"/>
                <a:gd name="connsiteX20" fmla="*/ 691153 w 4452858"/>
                <a:gd name="connsiteY20" fmla="*/ 111873 h 3729027"/>
                <a:gd name="connsiteX21" fmla="*/ 170145 w 4452858"/>
                <a:gd name="connsiteY21" fmla="*/ 757933 h 3729027"/>
                <a:gd name="connsiteX22" fmla="*/ 28693 w 4452858"/>
                <a:gd name="connsiteY22" fmla="*/ 1128897 h 3729027"/>
                <a:gd name="connsiteX23" fmla="*/ 0 w 4452858"/>
                <a:gd name="connsiteY23" fmla="*/ 1281783 h 3729027"/>
                <a:gd name="connsiteX24" fmla="*/ 0 w 4452858"/>
                <a:gd name="connsiteY24" fmla="*/ 222263 h 3729027"/>
                <a:gd name="connsiteX25" fmla="*/ 56950 w 4452858"/>
                <a:gd name="connsiteY25" fmla="*/ 144253 h 3729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452858" h="3729027">
                  <a:moveTo>
                    <a:pt x="3491469" y="0"/>
                  </a:moveTo>
                  <a:lnTo>
                    <a:pt x="4038310" y="0"/>
                  </a:lnTo>
                  <a:lnTo>
                    <a:pt x="4126393" y="144253"/>
                  </a:lnTo>
                  <a:cubicBezTo>
                    <a:pt x="4339509" y="534059"/>
                    <a:pt x="4452858" y="1003975"/>
                    <a:pt x="4452858" y="1509806"/>
                  </a:cubicBezTo>
                  <a:cubicBezTo>
                    <a:pt x="4452858" y="2290190"/>
                    <a:pt x="3890946" y="2657200"/>
                    <a:pt x="3318809" y="3104286"/>
                  </a:cubicBezTo>
                  <a:cubicBezTo>
                    <a:pt x="2902054" y="3429958"/>
                    <a:pt x="2500553" y="3729027"/>
                    <a:pt x="1929716" y="3729027"/>
                  </a:cubicBezTo>
                  <a:cubicBezTo>
                    <a:pt x="1083208" y="3729027"/>
                    <a:pt x="533602" y="3322499"/>
                    <a:pt x="92844" y="2672799"/>
                  </a:cubicBezTo>
                  <a:lnTo>
                    <a:pt x="0" y="2540909"/>
                  </a:lnTo>
                  <a:lnTo>
                    <a:pt x="0" y="1684718"/>
                  </a:lnTo>
                  <a:lnTo>
                    <a:pt x="380" y="1686965"/>
                  </a:lnTo>
                  <a:cubicBezTo>
                    <a:pt x="38821" y="1851705"/>
                    <a:pt x="135502" y="1990731"/>
                    <a:pt x="293898" y="2207948"/>
                  </a:cubicBezTo>
                  <a:cubicBezTo>
                    <a:pt x="344854" y="2277797"/>
                    <a:pt x="397545" y="2350072"/>
                    <a:pt x="451448" y="2429541"/>
                  </a:cubicBezTo>
                  <a:cubicBezTo>
                    <a:pt x="863349" y="3036689"/>
                    <a:pt x="1305494" y="3295720"/>
                    <a:pt x="1929803" y="3295720"/>
                  </a:cubicBezTo>
                  <a:cubicBezTo>
                    <a:pt x="2339537" y="3295720"/>
                    <a:pt x="2640164" y="3084700"/>
                    <a:pt x="3052066" y="2762840"/>
                  </a:cubicBezTo>
                  <a:cubicBezTo>
                    <a:pt x="3098083" y="2726876"/>
                    <a:pt x="3144100" y="2691345"/>
                    <a:pt x="3188643" y="2657026"/>
                  </a:cubicBezTo>
                  <a:cubicBezTo>
                    <a:pt x="3430081" y="2470792"/>
                    <a:pt x="3658087" y="2294870"/>
                    <a:pt x="3809831" y="2103868"/>
                  </a:cubicBezTo>
                  <a:cubicBezTo>
                    <a:pt x="3954901" y="1921273"/>
                    <a:pt x="4019638" y="1738071"/>
                    <a:pt x="4019638" y="1509806"/>
                  </a:cubicBezTo>
                  <a:cubicBezTo>
                    <a:pt x="4019638" y="937667"/>
                    <a:pt x="3852382" y="423246"/>
                    <a:pt x="3548634" y="61263"/>
                  </a:cubicBezTo>
                  <a:close/>
                  <a:moveTo>
                    <a:pt x="185138" y="0"/>
                  </a:moveTo>
                  <a:lnTo>
                    <a:pt x="834013" y="0"/>
                  </a:lnTo>
                  <a:lnTo>
                    <a:pt x="691153" y="111873"/>
                  </a:lnTo>
                  <a:cubicBezTo>
                    <a:pt x="468086" y="302962"/>
                    <a:pt x="292771" y="520394"/>
                    <a:pt x="170145" y="757933"/>
                  </a:cubicBezTo>
                  <a:cubicBezTo>
                    <a:pt x="107489" y="879345"/>
                    <a:pt x="60259" y="1003292"/>
                    <a:pt x="28693" y="1128897"/>
                  </a:cubicBezTo>
                  <a:lnTo>
                    <a:pt x="0" y="1281783"/>
                  </a:lnTo>
                  <a:lnTo>
                    <a:pt x="0" y="222263"/>
                  </a:lnTo>
                  <a:lnTo>
                    <a:pt x="56950" y="144253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4BBFF0F-32AB-4101-8F9E-5FB2BDAD4C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2" y="0"/>
              <a:ext cx="4452858" cy="3729027"/>
            </a:xfrm>
            <a:custGeom>
              <a:avLst/>
              <a:gdLst>
                <a:gd name="connsiteX0" fmla="*/ 185138 w 4452858"/>
                <a:gd name="connsiteY0" fmla="*/ 0 h 3729027"/>
                <a:gd name="connsiteX1" fmla="*/ 986505 w 4452858"/>
                <a:gd name="connsiteY1" fmla="*/ 0 h 3729027"/>
                <a:gd name="connsiteX2" fmla="*/ 913397 w 4452858"/>
                <a:gd name="connsiteY2" fmla="*/ 47750 h 3729027"/>
                <a:gd name="connsiteX3" fmla="*/ 747482 w 4452858"/>
                <a:gd name="connsiteY3" fmla="*/ 177649 h 3729027"/>
                <a:gd name="connsiteX4" fmla="*/ 247101 w 4452858"/>
                <a:gd name="connsiteY4" fmla="*/ 797624 h 3729027"/>
                <a:gd name="connsiteX5" fmla="*/ 67798 w 4452858"/>
                <a:gd name="connsiteY5" fmla="*/ 1509806 h 3729027"/>
                <a:gd name="connsiteX6" fmla="*/ 363833 w 4452858"/>
                <a:gd name="connsiteY6" fmla="*/ 2156904 h 3729027"/>
                <a:gd name="connsiteX7" fmla="*/ 523117 w 4452858"/>
                <a:gd name="connsiteY7" fmla="*/ 2380924 h 3729027"/>
                <a:gd name="connsiteX8" fmla="*/ 1130785 w 4452858"/>
                <a:gd name="connsiteY8" fmla="*/ 3001246 h 3729027"/>
                <a:gd name="connsiteX9" fmla="*/ 1929716 w 4452858"/>
                <a:gd name="connsiteY9" fmla="*/ 3209058 h 3729027"/>
                <a:gd name="connsiteX10" fmla="*/ 2443616 w 4452858"/>
                <a:gd name="connsiteY10" fmla="*/ 3076727 h 3729027"/>
                <a:gd name="connsiteX11" fmla="*/ 2998596 w 4452858"/>
                <a:gd name="connsiteY11" fmla="*/ 2694637 h 3729027"/>
                <a:gd name="connsiteX12" fmla="*/ 3135607 w 4452858"/>
                <a:gd name="connsiteY12" fmla="*/ 2588478 h 3729027"/>
                <a:gd name="connsiteX13" fmla="*/ 3741889 w 4452858"/>
                <a:gd name="connsiteY13" fmla="*/ 2049965 h 3729027"/>
                <a:gd name="connsiteX14" fmla="*/ 3932891 w 4452858"/>
                <a:gd name="connsiteY14" fmla="*/ 1509806 h 3729027"/>
                <a:gd name="connsiteX15" fmla="*/ 3482165 w 4452858"/>
                <a:gd name="connsiteY15" fmla="*/ 116986 h 3729027"/>
                <a:gd name="connsiteX16" fmla="*/ 3373043 w 4452858"/>
                <a:gd name="connsiteY16" fmla="*/ 0 h 3729027"/>
                <a:gd name="connsiteX17" fmla="*/ 4038310 w 4452858"/>
                <a:gd name="connsiteY17" fmla="*/ 0 h 3729027"/>
                <a:gd name="connsiteX18" fmla="*/ 4126393 w 4452858"/>
                <a:gd name="connsiteY18" fmla="*/ 144253 h 3729027"/>
                <a:gd name="connsiteX19" fmla="*/ 4452858 w 4452858"/>
                <a:gd name="connsiteY19" fmla="*/ 1509806 h 3729027"/>
                <a:gd name="connsiteX20" fmla="*/ 3318809 w 4452858"/>
                <a:gd name="connsiteY20" fmla="*/ 3104286 h 3729027"/>
                <a:gd name="connsiteX21" fmla="*/ 1929716 w 4452858"/>
                <a:gd name="connsiteY21" fmla="*/ 3729027 h 3729027"/>
                <a:gd name="connsiteX22" fmla="*/ 92844 w 4452858"/>
                <a:gd name="connsiteY22" fmla="*/ 2672799 h 3729027"/>
                <a:gd name="connsiteX23" fmla="*/ 0 w 4452858"/>
                <a:gd name="connsiteY23" fmla="*/ 2540909 h 3729027"/>
                <a:gd name="connsiteX24" fmla="*/ 0 w 4452858"/>
                <a:gd name="connsiteY24" fmla="*/ 222263 h 3729027"/>
                <a:gd name="connsiteX25" fmla="*/ 56950 w 4452858"/>
                <a:gd name="connsiteY25" fmla="*/ 144253 h 3729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452858" h="3729027">
                  <a:moveTo>
                    <a:pt x="185138" y="0"/>
                  </a:moveTo>
                  <a:lnTo>
                    <a:pt x="986505" y="0"/>
                  </a:lnTo>
                  <a:lnTo>
                    <a:pt x="913397" y="47750"/>
                  </a:lnTo>
                  <a:cubicBezTo>
                    <a:pt x="855880" y="88897"/>
                    <a:pt x="800433" y="132282"/>
                    <a:pt x="747482" y="177649"/>
                  </a:cubicBezTo>
                  <a:cubicBezTo>
                    <a:pt x="535943" y="358858"/>
                    <a:pt x="362967" y="573258"/>
                    <a:pt x="247101" y="797624"/>
                  </a:cubicBezTo>
                  <a:cubicBezTo>
                    <a:pt x="128115" y="1028056"/>
                    <a:pt x="67798" y="1267673"/>
                    <a:pt x="67798" y="1509806"/>
                  </a:cubicBezTo>
                  <a:cubicBezTo>
                    <a:pt x="67798" y="1741191"/>
                    <a:pt x="158533" y="1875430"/>
                    <a:pt x="363833" y="2156904"/>
                  </a:cubicBezTo>
                  <a:cubicBezTo>
                    <a:pt x="415223" y="2227360"/>
                    <a:pt x="468346" y="2300242"/>
                    <a:pt x="523117" y="2380924"/>
                  </a:cubicBezTo>
                  <a:cubicBezTo>
                    <a:pt x="716804" y="2666387"/>
                    <a:pt x="915519" y="2869346"/>
                    <a:pt x="1130785" y="3001246"/>
                  </a:cubicBezTo>
                  <a:cubicBezTo>
                    <a:pt x="1358964" y="3141116"/>
                    <a:pt x="1620335" y="3209058"/>
                    <a:pt x="1929716" y="3209058"/>
                  </a:cubicBezTo>
                  <a:cubicBezTo>
                    <a:pt x="2105291" y="3209058"/>
                    <a:pt x="2268560" y="3167028"/>
                    <a:pt x="2443616" y="3076727"/>
                  </a:cubicBezTo>
                  <a:cubicBezTo>
                    <a:pt x="2623352" y="2984000"/>
                    <a:pt x="2801267" y="2848808"/>
                    <a:pt x="2998596" y="2694637"/>
                  </a:cubicBezTo>
                  <a:cubicBezTo>
                    <a:pt x="3044873" y="2658500"/>
                    <a:pt x="3090975" y="2622883"/>
                    <a:pt x="3135607" y="2588478"/>
                  </a:cubicBezTo>
                  <a:cubicBezTo>
                    <a:pt x="3372711" y="2405536"/>
                    <a:pt x="3596645" y="2232733"/>
                    <a:pt x="3741889" y="2049965"/>
                  </a:cubicBezTo>
                  <a:cubicBezTo>
                    <a:pt x="3875781" y="1881496"/>
                    <a:pt x="3932891" y="1719959"/>
                    <a:pt x="3932891" y="1509806"/>
                  </a:cubicBezTo>
                  <a:cubicBezTo>
                    <a:pt x="3932891" y="958034"/>
                    <a:pt x="3772827" y="463371"/>
                    <a:pt x="3482165" y="116986"/>
                  </a:cubicBezTo>
                  <a:lnTo>
                    <a:pt x="3373043" y="0"/>
                  </a:lnTo>
                  <a:lnTo>
                    <a:pt x="4038310" y="0"/>
                  </a:lnTo>
                  <a:lnTo>
                    <a:pt x="4126393" y="144253"/>
                  </a:lnTo>
                  <a:cubicBezTo>
                    <a:pt x="4339509" y="534059"/>
                    <a:pt x="4452858" y="1003975"/>
                    <a:pt x="4452858" y="1509806"/>
                  </a:cubicBezTo>
                  <a:cubicBezTo>
                    <a:pt x="4452858" y="2290190"/>
                    <a:pt x="3890946" y="2657200"/>
                    <a:pt x="3318809" y="3104286"/>
                  </a:cubicBezTo>
                  <a:cubicBezTo>
                    <a:pt x="2902054" y="3429958"/>
                    <a:pt x="2500553" y="3729027"/>
                    <a:pt x="1929716" y="3729027"/>
                  </a:cubicBezTo>
                  <a:cubicBezTo>
                    <a:pt x="1083208" y="3729027"/>
                    <a:pt x="533602" y="3322499"/>
                    <a:pt x="92844" y="2672799"/>
                  </a:cubicBezTo>
                  <a:lnTo>
                    <a:pt x="0" y="2540909"/>
                  </a:lnTo>
                  <a:lnTo>
                    <a:pt x="0" y="222263"/>
                  </a:lnTo>
                  <a:lnTo>
                    <a:pt x="56950" y="144253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6" name="Freeform: Shape 15">
              <a:extLst>
                <a:ext uri="{FF2B5EF4-FFF2-40B4-BE49-F238E27FC236}">
                  <a16:creationId xmlns:a16="http://schemas.microsoft.com/office/drawing/2014/main" id="{3F8E6D8D-90E6-4613-AA16-1E08EDD25E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2" y="0"/>
              <a:ext cx="4656944" cy="4026189"/>
            </a:xfrm>
            <a:custGeom>
              <a:avLst/>
              <a:gdLst>
                <a:gd name="connsiteX0" fmla="*/ 1945140 w 4656944"/>
                <a:gd name="connsiteY0" fmla="*/ 3991264 h 4026189"/>
                <a:gd name="connsiteX1" fmla="*/ 1959526 w 4656944"/>
                <a:gd name="connsiteY1" fmla="*/ 3991438 h 4026189"/>
                <a:gd name="connsiteX2" fmla="*/ 1972179 w 4656944"/>
                <a:gd name="connsiteY2" fmla="*/ 3991351 h 4026189"/>
                <a:gd name="connsiteX3" fmla="*/ 1945140 w 4656944"/>
                <a:gd name="connsiteY3" fmla="*/ 3991264 h 4026189"/>
                <a:gd name="connsiteX4" fmla="*/ 3966403 w 4656944"/>
                <a:gd name="connsiteY4" fmla="*/ 0 h 4026189"/>
                <a:gd name="connsiteX5" fmla="*/ 4231031 w 4656944"/>
                <a:gd name="connsiteY5" fmla="*/ 0 h 4026189"/>
                <a:gd name="connsiteX6" fmla="*/ 4309866 w 4656944"/>
                <a:gd name="connsiteY6" fmla="*/ 126953 h 4026189"/>
                <a:gd name="connsiteX7" fmla="*/ 4656944 w 4656944"/>
                <a:gd name="connsiteY7" fmla="*/ 1425485 h 4026189"/>
                <a:gd name="connsiteX8" fmla="*/ 4452596 w 4656944"/>
                <a:gd name="connsiteY8" fmla="*/ 2437688 h 4026189"/>
                <a:gd name="connsiteX9" fmla="*/ 3895452 w 4656944"/>
                <a:gd name="connsiteY9" fmla="*/ 3264090 h 4026189"/>
                <a:gd name="connsiteX10" fmla="*/ 3069051 w 4656944"/>
                <a:gd name="connsiteY10" fmla="*/ 3821235 h 4026189"/>
                <a:gd name="connsiteX11" fmla="*/ 2057107 w 4656944"/>
                <a:gd name="connsiteY11" fmla="*/ 4025583 h 4026189"/>
                <a:gd name="connsiteX12" fmla="*/ 2036916 w 4656944"/>
                <a:gd name="connsiteY12" fmla="*/ 4025322 h 4026189"/>
                <a:gd name="connsiteX13" fmla="*/ 2027036 w 4656944"/>
                <a:gd name="connsiteY13" fmla="*/ 4025149 h 4026189"/>
                <a:gd name="connsiteX14" fmla="*/ 2005458 w 4656944"/>
                <a:gd name="connsiteY14" fmla="*/ 4025928 h 4026189"/>
                <a:gd name="connsiteX15" fmla="*/ 2004937 w 4656944"/>
                <a:gd name="connsiteY15" fmla="*/ 4025928 h 4026189"/>
                <a:gd name="connsiteX16" fmla="*/ 2004418 w 4656944"/>
                <a:gd name="connsiteY16" fmla="*/ 4025928 h 4026189"/>
                <a:gd name="connsiteX17" fmla="*/ 1972700 w 4656944"/>
                <a:gd name="connsiteY17" fmla="*/ 4026102 h 4026189"/>
                <a:gd name="connsiteX18" fmla="*/ 1959526 w 4656944"/>
                <a:gd name="connsiteY18" fmla="*/ 4026189 h 4026189"/>
                <a:gd name="connsiteX19" fmla="*/ 1919922 w 4656944"/>
                <a:gd name="connsiteY19" fmla="*/ 4025583 h 4026189"/>
                <a:gd name="connsiteX20" fmla="*/ 1908656 w 4656944"/>
                <a:gd name="connsiteY20" fmla="*/ 4025322 h 4026189"/>
                <a:gd name="connsiteX21" fmla="*/ 1799030 w 4656944"/>
                <a:gd name="connsiteY21" fmla="*/ 4020902 h 4026189"/>
                <a:gd name="connsiteX22" fmla="*/ 1782305 w 4656944"/>
                <a:gd name="connsiteY22" fmla="*/ 4020036 h 4026189"/>
                <a:gd name="connsiteX23" fmla="*/ 1781784 w 4656944"/>
                <a:gd name="connsiteY23" fmla="*/ 4020036 h 4026189"/>
                <a:gd name="connsiteX24" fmla="*/ 1781265 w 4656944"/>
                <a:gd name="connsiteY24" fmla="*/ 4019949 h 4026189"/>
                <a:gd name="connsiteX25" fmla="*/ 1765839 w 4656944"/>
                <a:gd name="connsiteY25" fmla="*/ 4018649 h 4026189"/>
                <a:gd name="connsiteX26" fmla="*/ 1655000 w 4656944"/>
                <a:gd name="connsiteY26" fmla="*/ 4007816 h 4026189"/>
                <a:gd name="connsiteX27" fmla="*/ 1402382 w 4656944"/>
                <a:gd name="connsiteY27" fmla="*/ 3964573 h 4026189"/>
                <a:gd name="connsiteX28" fmla="*/ 1154617 w 4656944"/>
                <a:gd name="connsiteY28" fmla="*/ 3889696 h 4026189"/>
                <a:gd name="connsiteX29" fmla="*/ 918639 w 4656944"/>
                <a:gd name="connsiteY29" fmla="*/ 3780850 h 4026189"/>
                <a:gd name="connsiteX30" fmla="*/ 741589 w 4656944"/>
                <a:gd name="connsiteY30" fmla="*/ 3668278 h 4026189"/>
                <a:gd name="connsiteX31" fmla="*/ 103549 w 4656944"/>
                <a:gd name="connsiteY31" fmla="*/ 3140728 h 4026189"/>
                <a:gd name="connsiteX32" fmla="*/ 0 w 4656944"/>
                <a:gd name="connsiteY32" fmla="*/ 3015106 h 4026189"/>
                <a:gd name="connsiteX33" fmla="*/ 0 w 4656944"/>
                <a:gd name="connsiteY33" fmla="*/ 2484097 h 4026189"/>
                <a:gd name="connsiteX34" fmla="*/ 17188 w 4656944"/>
                <a:gd name="connsiteY34" fmla="*/ 2506324 h 4026189"/>
                <a:gd name="connsiteX35" fmla="*/ 75252 w 4656944"/>
                <a:gd name="connsiteY35" fmla="*/ 2580765 h 4026189"/>
                <a:gd name="connsiteX36" fmla="*/ 148653 w 4656944"/>
                <a:gd name="connsiteY36" fmla="*/ 2676699 h 4026189"/>
                <a:gd name="connsiteX37" fmla="*/ 186177 w 4656944"/>
                <a:gd name="connsiteY37" fmla="*/ 2727656 h 4026189"/>
                <a:gd name="connsiteX38" fmla="*/ 219802 w 4656944"/>
                <a:gd name="connsiteY38" fmla="*/ 2773414 h 4026189"/>
                <a:gd name="connsiteX39" fmla="*/ 219975 w 4656944"/>
                <a:gd name="connsiteY39" fmla="*/ 2773586 h 4026189"/>
                <a:gd name="connsiteX40" fmla="*/ 220149 w 4656944"/>
                <a:gd name="connsiteY40" fmla="*/ 2773760 h 4026189"/>
                <a:gd name="connsiteX41" fmla="*/ 278992 w 4656944"/>
                <a:gd name="connsiteY41" fmla="*/ 2851322 h 4026189"/>
                <a:gd name="connsiteX42" fmla="*/ 290344 w 4656944"/>
                <a:gd name="connsiteY42" fmla="*/ 2865967 h 4026189"/>
                <a:gd name="connsiteX43" fmla="*/ 296065 w 4656944"/>
                <a:gd name="connsiteY43" fmla="*/ 2873075 h 4026189"/>
                <a:gd name="connsiteX44" fmla="*/ 363834 w 4656944"/>
                <a:gd name="connsiteY44" fmla="*/ 2955229 h 4026189"/>
                <a:gd name="connsiteX45" fmla="*/ 519304 w 4656944"/>
                <a:gd name="connsiteY45" fmla="*/ 3123178 h 4026189"/>
                <a:gd name="connsiteX46" fmla="*/ 867075 w 4656944"/>
                <a:gd name="connsiteY46" fmla="*/ 3402488 h 4026189"/>
                <a:gd name="connsiteX47" fmla="*/ 1058596 w 4656944"/>
                <a:gd name="connsiteY47" fmla="*/ 3507088 h 4026189"/>
                <a:gd name="connsiteX48" fmla="*/ 1058770 w 4656944"/>
                <a:gd name="connsiteY48" fmla="*/ 3507175 h 4026189"/>
                <a:gd name="connsiteX49" fmla="*/ 1058943 w 4656944"/>
                <a:gd name="connsiteY49" fmla="*/ 3507262 h 4026189"/>
                <a:gd name="connsiteX50" fmla="*/ 1261123 w 4656944"/>
                <a:gd name="connsiteY50" fmla="*/ 3586297 h 4026189"/>
                <a:gd name="connsiteX51" fmla="*/ 1472230 w 4656944"/>
                <a:gd name="connsiteY51" fmla="*/ 3640980 h 4026189"/>
                <a:gd name="connsiteX52" fmla="*/ 1579344 w 4656944"/>
                <a:gd name="connsiteY52" fmla="*/ 3659005 h 4026189"/>
                <a:gd name="connsiteX53" fmla="*/ 1686890 w 4656944"/>
                <a:gd name="connsiteY53" fmla="*/ 3671225 h 4026189"/>
                <a:gd name="connsiteX54" fmla="*/ 1909524 w 4656944"/>
                <a:gd name="connsiteY54" fmla="*/ 3680931 h 4026189"/>
                <a:gd name="connsiteX55" fmla="*/ 1920703 w 4656944"/>
                <a:gd name="connsiteY55" fmla="*/ 3680931 h 4026189"/>
                <a:gd name="connsiteX56" fmla="*/ 1935434 w 4656944"/>
                <a:gd name="connsiteY56" fmla="*/ 3681018 h 4026189"/>
                <a:gd name="connsiteX57" fmla="*/ 1964120 w 4656944"/>
                <a:gd name="connsiteY57" fmla="*/ 3680584 h 4026189"/>
                <a:gd name="connsiteX58" fmla="*/ 1964379 w 4656944"/>
                <a:gd name="connsiteY58" fmla="*/ 3680584 h 4026189"/>
                <a:gd name="connsiteX59" fmla="*/ 1964639 w 4656944"/>
                <a:gd name="connsiteY59" fmla="*/ 3680584 h 4026189"/>
                <a:gd name="connsiteX60" fmla="*/ 1991591 w 4656944"/>
                <a:gd name="connsiteY60" fmla="*/ 3679891 h 4026189"/>
                <a:gd name="connsiteX61" fmla="*/ 2018717 w 4656944"/>
                <a:gd name="connsiteY61" fmla="*/ 3678503 h 4026189"/>
                <a:gd name="connsiteX62" fmla="*/ 2124963 w 4656944"/>
                <a:gd name="connsiteY62" fmla="*/ 3669231 h 4026189"/>
                <a:gd name="connsiteX63" fmla="*/ 2535738 w 4656944"/>
                <a:gd name="connsiteY63" fmla="*/ 3558218 h 4026189"/>
                <a:gd name="connsiteX64" fmla="*/ 2730812 w 4656944"/>
                <a:gd name="connsiteY64" fmla="*/ 3461503 h 4026189"/>
                <a:gd name="connsiteX65" fmla="*/ 2920080 w 4656944"/>
                <a:gd name="connsiteY65" fmla="*/ 3343298 h 4026189"/>
                <a:gd name="connsiteX66" fmla="*/ 3105101 w 4656944"/>
                <a:gd name="connsiteY66" fmla="*/ 3208887 h 4026189"/>
                <a:gd name="connsiteX67" fmla="*/ 3196443 w 4656944"/>
                <a:gd name="connsiteY67" fmla="*/ 3137650 h 4026189"/>
                <a:gd name="connsiteX68" fmla="*/ 3289603 w 4656944"/>
                <a:gd name="connsiteY68" fmla="*/ 3063123 h 4026189"/>
                <a:gd name="connsiteX69" fmla="*/ 3446634 w 4656944"/>
                <a:gd name="connsiteY69" fmla="*/ 2940150 h 4026189"/>
                <a:gd name="connsiteX70" fmla="*/ 3662420 w 4656944"/>
                <a:gd name="connsiteY70" fmla="*/ 2769601 h 4026189"/>
                <a:gd name="connsiteX71" fmla="*/ 3998319 w 4656944"/>
                <a:gd name="connsiteY71" fmla="*/ 2463860 h 4026189"/>
                <a:gd name="connsiteX72" fmla="*/ 4137238 w 4656944"/>
                <a:gd name="connsiteY72" fmla="*/ 2295217 h 4026189"/>
                <a:gd name="connsiteX73" fmla="*/ 4247124 w 4656944"/>
                <a:gd name="connsiteY73" fmla="*/ 2111582 h 4026189"/>
                <a:gd name="connsiteX74" fmla="*/ 4361949 w 4656944"/>
                <a:gd name="connsiteY74" fmla="*/ 1700374 h 4026189"/>
                <a:gd name="connsiteX75" fmla="*/ 4368449 w 4656944"/>
                <a:gd name="connsiteY75" fmla="*/ 1590747 h 4026189"/>
                <a:gd name="connsiteX76" fmla="*/ 4368536 w 4656944"/>
                <a:gd name="connsiteY76" fmla="*/ 1586502 h 4026189"/>
                <a:gd name="connsiteX77" fmla="*/ 4368796 w 4656944"/>
                <a:gd name="connsiteY77" fmla="*/ 1534158 h 4026189"/>
                <a:gd name="connsiteX78" fmla="*/ 4368710 w 4656944"/>
                <a:gd name="connsiteY78" fmla="*/ 1517606 h 4026189"/>
                <a:gd name="connsiteX79" fmla="*/ 4368189 w 4656944"/>
                <a:gd name="connsiteY79" fmla="*/ 1476095 h 4026189"/>
                <a:gd name="connsiteX80" fmla="*/ 4356749 w 4656944"/>
                <a:gd name="connsiteY80" fmla="*/ 1244884 h 4026189"/>
                <a:gd name="connsiteX81" fmla="*/ 4287074 w 4656944"/>
                <a:gd name="connsiteY81" fmla="*/ 787052 h 4026189"/>
                <a:gd name="connsiteX82" fmla="*/ 4147029 w 4656944"/>
                <a:gd name="connsiteY82" fmla="*/ 346032 h 4026189"/>
                <a:gd name="connsiteX83" fmla="*/ 4100319 w 4656944"/>
                <a:gd name="connsiteY83" fmla="*/ 240307 h 4026189"/>
                <a:gd name="connsiteX84" fmla="*/ 4048323 w 4656944"/>
                <a:gd name="connsiteY84" fmla="*/ 136833 h 4026189"/>
                <a:gd name="connsiteX85" fmla="*/ 0 w 4656944"/>
                <a:gd name="connsiteY85" fmla="*/ 0 h 4026189"/>
                <a:gd name="connsiteX86" fmla="*/ 278246 w 4656944"/>
                <a:gd name="connsiteY86" fmla="*/ 0 h 4026189"/>
                <a:gd name="connsiteX87" fmla="*/ 193425 w 4656944"/>
                <a:gd name="connsiteY87" fmla="*/ 86981 h 4026189"/>
                <a:gd name="connsiteX88" fmla="*/ 48300 w 4656944"/>
                <a:gd name="connsiteY88" fmla="*/ 263444 h 4026189"/>
                <a:gd name="connsiteX89" fmla="*/ 0 w 4656944"/>
                <a:gd name="connsiteY89" fmla="*/ 333888 h 4026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4656944" h="4026189">
                  <a:moveTo>
                    <a:pt x="1945140" y="3991264"/>
                  </a:moveTo>
                  <a:cubicBezTo>
                    <a:pt x="1949907" y="3991351"/>
                    <a:pt x="1954673" y="3991438"/>
                    <a:pt x="1959526" y="3991438"/>
                  </a:cubicBezTo>
                  <a:cubicBezTo>
                    <a:pt x="1963686" y="3991438"/>
                    <a:pt x="1967847" y="3991438"/>
                    <a:pt x="1972179" y="3991351"/>
                  </a:cubicBezTo>
                  <a:cubicBezTo>
                    <a:pt x="1962994" y="3991523"/>
                    <a:pt x="1954067" y="3991351"/>
                    <a:pt x="1945140" y="3991264"/>
                  </a:cubicBezTo>
                  <a:close/>
                  <a:moveTo>
                    <a:pt x="3966403" y="0"/>
                  </a:moveTo>
                  <a:lnTo>
                    <a:pt x="4231031" y="0"/>
                  </a:lnTo>
                  <a:lnTo>
                    <a:pt x="4309866" y="126953"/>
                  </a:lnTo>
                  <a:cubicBezTo>
                    <a:pt x="4536919" y="519962"/>
                    <a:pt x="4656944" y="969040"/>
                    <a:pt x="4656944" y="1425485"/>
                  </a:cubicBezTo>
                  <a:cubicBezTo>
                    <a:pt x="4656944" y="1776462"/>
                    <a:pt x="4588222" y="2116955"/>
                    <a:pt x="4452596" y="2437688"/>
                  </a:cubicBezTo>
                  <a:cubicBezTo>
                    <a:pt x="4321651" y="2747329"/>
                    <a:pt x="4134204" y="3025338"/>
                    <a:pt x="3895452" y="3264090"/>
                  </a:cubicBezTo>
                  <a:cubicBezTo>
                    <a:pt x="3656701" y="3502841"/>
                    <a:pt x="3378605" y="3690290"/>
                    <a:pt x="3069051" y="3821235"/>
                  </a:cubicBezTo>
                  <a:cubicBezTo>
                    <a:pt x="2748577" y="3956859"/>
                    <a:pt x="2408086" y="4025583"/>
                    <a:pt x="2057107" y="4025583"/>
                  </a:cubicBezTo>
                  <a:cubicBezTo>
                    <a:pt x="2050348" y="4025583"/>
                    <a:pt x="2043675" y="4025409"/>
                    <a:pt x="2036916" y="4025322"/>
                  </a:cubicBezTo>
                  <a:cubicBezTo>
                    <a:pt x="2033621" y="4025236"/>
                    <a:pt x="2030329" y="4025149"/>
                    <a:pt x="2027036" y="4025149"/>
                  </a:cubicBezTo>
                  <a:lnTo>
                    <a:pt x="2005458" y="4025928"/>
                  </a:lnTo>
                  <a:lnTo>
                    <a:pt x="2004937" y="4025928"/>
                  </a:lnTo>
                  <a:lnTo>
                    <a:pt x="2004418" y="4025928"/>
                  </a:lnTo>
                  <a:lnTo>
                    <a:pt x="1972700" y="4026102"/>
                  </a:lnTo>
                  <a:cubicBezTo>
                    <a:pt x="1968279" y="4026189"/>
                    <a:pt x="1963860" y="4026189"/>
                    <a:pt x="1959526" y="4026189"/>
                  </a:cubicBezTo>
                  <a:cubicBezTo>
                    <a:pt x="1946008" y="4026189"/>
                    <a:pt x="1932749" y="4025928"/>
                    <a:pt x="1919922" y="4025583"/>
                  </a:cubicBezTo>
                  <a:lnTo>
                    <a:pt x="1908656" y="4025322"/>
                  </a:lnTo>
                  <a:cubicBezTo>
                    <a:pt x="1871913" y="4024889"/>
                    <a:pt x="1834908" y="4022809"/>
                    <a:pt x="1799030" y="4020902"/>
                  </a:cubicBezTo>
                  <a:lnTo>
                    <a:pt x="1782305" y="4020036"/>
                  </a:lnTo>
                  <a:lnTo>
                    <a:pt x="1781784" y="4020036"/>
                  </a:lnTo>
                  <a:lnTo>
                    <a:pt x="1781265" y="4019949"/>
                  </a:lnTo>
                  <a:lnTo>
                    <a:pt x="1765839" y="4018649"/>
                  </a:lnTo>
                  <a:cubicBezTo>
                    <a:pt x="1729528" y="4015616"/>
                    <a:pt x="1692003" y="4012496"/>
                    <a:pt x="1655000" y="4007816"/>
                  </a:cubicBezTo>
                  <a:cubicBezTo>
                    <a:pt x="1564178" y="3996984"/>
                    <a:pt x="1481504" y="3982858"/>
                    <a:pt x="1402382" y="3964573"/>
                  </a:cubicBezTo>
                  <a:cubicBezTo>
                    <a:pt x="1317886" y="3945074"/>
                    <a:pt x="1234519" y="3919856"/>
                    <a:pt x="1154617" y="3889696"/>
                  </a:cubicBezTo>
                  <a:cubicBezTo>
                    <a:pt x="1075495" y="3859799"/>
                    <a:pt x="996114" y="3823228"/>
                    <a:pt x="918639" y="3780850"/>
                  </a:cubicBezTo>
                  <a:cubicBezTo>
                    <a:pt x="857543" y="3746706"/>
                    <a:pt x="797920" y="3708834"/>
                    <a:pt x="741589" y="3668278"/>
                  </a:cubicBezTo>
                  <a:cubicBezTo>
                    <a:pt x="501863" y="3527345"/>
                    <a:pt x="286341" y="3348667"/>
                    <a:pt x="103549" y="3140728"/>
                  </a:cubicBezTo>
                  <a:lnTo>
                    <a:pt x="0" y="3015106"/>
                  </a:lnTo>
                  <a:lnTo>
                    <a:pt x="0" y="2484097"/>
                  </a:lnTo>
                  <a:lnTo>
                    <a:pt x="17188" y="2506324"/>
                  </a:lnTo>
                  <a:cubicBezTo>
                    <a:pt x="36254" y="2530676"/>
                    <a:pt x="56012" y="2555807"/>
                    <a:pt x="75252" y="2580765"/>
                  </a:cubicBezTo>
                  <a:cubicBezTo>
                    <a:pt x="95443" y="2606851"/>
                    <a:pt x="122048" y="2641256"/>
                    <a:pt x="148653" y="2676699"/>
                  </a:cubicBezTo>
                  <a:cubicBezTo>
                    <a:pt x="161306" y="2693426"/>
                    <a:pt x="173958" y="2710844"/>
                    <a:pt x="186177" y="2727656"/>
                  </a:cubicBezTo>
                  <a:cubicBezTo>
                    <a:pt x="197791" y="2743602"/>
                    <a:pt x="208797" y="2758768"/>
                    <a:pt x="219802" y="2773414"/>
                  </a:cubicBezTo>
                  <a:lnTo>
                    <a:pt x="219975" y="2773586"/>
                  </a:lnTo>
                  <a:lnTo>
                    <a:pt x="220149" y="2773760"/>
                  </a:lnTo>
                  <a:cubicBezTo>
                    <a:pt x="239128" y="2799846"/>
                    <a:pt x="259407" y="2826017"/>
                    <a:pt x="278992" y="2851322"/>
                  </a:cubicBezTo>
                  <a:lnTo>
                    <a:pt x="290344" y="2865967"/>
                  </a:lnTo>
                  <a:lnTo>
                    <a:pt x="296065" y="2873075"/>
                  </a:lnTo>
                  <a:cubicBezTo>
                    <a:pt x="318075" y="2900286"/>
                    <a:pt x="340695" y="2928451"/>
                    <a:pt x="363834" y="2955229"/>
                  </a:cubicBezTo>
                  <a:cubicBezTo>
                    <a:pt x="414704" y="3014852"/>
                    <a:pt x="467047" y="3071355"/>
                    <a:pt x="519304" y="3123178"/>
                  </a:cubicBezTo>
                  <a:cubicBezTo>
                    <a:pt x="630577" y="3232979"/>
                    <a:pt x="747655" y="3327005"/>
                    <a:pt x="867075" y="3402488"/>
                  </a:cubicBezTo>
                  <a:cubicBezTo>
                    <a:pt x="934671" y="3444865"/>
                    <a:pt x="997241" y="3479096"/>
                    <a:pt x="1058596" y="3507088"/>
                  </a:cubicBezTo>
                  <a:lnTo>
                    <a:pt x="1058770" y="3507175"/>
                  </a:lnTo>
                  <a:lnTo>
                    <a:pt x="1058943" y="3507262"/>
                  </a:lnTo>
                  <a:cubicBezTo>
                    <a:pt x="1121339" y="3536639"/>
                    <a:pt x="1189368" y="3563245"/>
                    <a:pt x="1261123" y="3586297"/>
                  </a:cubicBezTo>
                  <a:cubicBezTo>
                    <a:pt x="1327160" y="3607528"/>
                    <a:pt x="1398222" y="3625987"/>
                    <a:pt x="1472230" y="3640980"/>
                  </a:cubicBezTo>
                  <a:cubicBezTo>
                    <a:pt x="1506288" y="3647739"/>
                    <a:pt x="1542426" y="3653805"/>
                    <a:pt x="1579344" y="3659005"/>
                  </a:cubicBezTo>
                  <a:cubicBezTo>
                    <a:pt x="1614008" y="3663857"/>
                    <a:pt x="1650232" y="3667931"/>
                    <a:pt x="1686890" y="3671225"/>
                  </a:cubicBezTo>
                  <a:cubicBezTo>
                    <a:pt x="1756999" y="3677637"/>
                    <a:pt x="1829794" y="3680757"/>
                    <a:pt x="1909524" y="3680931"/>
                  </a:cubicBezTo>
                  <a:lnTo>
                    <a:pt x="1920703" y="3680931"/>
                  </a:lnTo>
                  <a:cubicBezTo>
                    <a:pt x="1925642" y="3681018"/>
                    <a:pt x="1930496" y="3681018"/>
                    <a:pt x="1935434" y="3681018"/>
                  </a:cubicBezTo>
                  <a:cubicBezTo>
                    <a:pt x="1947307" y="3681018"/>
                    <a:pt x="1956146" y="3680931"/>
                    <a:pt x="1964120" y="3680584"/>
                  </a:cubicBezTo>
                  <a:lnTo>
                    <a:pt x="1964379" y="3680584"/>
                  </a:lnTo>
                  <a:lnTo>
                    <a:pt x="1964639" y="3680584"/>
                  </a:lnTo>
                  <a:lnTo>
                    <a:pt x="1991591" y="3679891"/>
                  </a:lnTo>
                  <a:lnTo>
                    <a:pt x="2018717" y="3678503"/>
                  </a:lnTo>
                  <a:cubicBezTo>
                    <a:pt x="2049567" y="3677118"/>
                    <a:pt x="2082412" y="3674257"/>
                    <a:pt x="2124963" y="3669231"/>
                  </a:cubicBezTo>
                  <a:cubicBezTo>
                    <a:pt x="2263187" y="3652332"/>
                    <a:pt x="2401412" y="3614981"/>
                    <a:pt x="2535738" y="3558218"/>
                  </a:cubicBezTo>
                  <a:cubicBezTo>
                    <a:pt x="2597354" y="3532480"/>
                    <a:pt x="2661136" y="3500848"/>
                    <a:pt x="2730812" y="3461503"/>
                  </a:cubicBezTo>
                  <a:cubicBezTo>
                    <a:pt x="2790781" y="3427879"/>
                    <a:pt x="2852657" y="3389229"/>
                    <a:pt x="2920080" y="3343298"/>
                  </a:cubicBezTo>
                  <a:cubicBezTo>
                    <a:pt x="2975543" y="3305514"/>
                    <a:pt x="3034385" y="3262790"/>
                    <a:pt x="3105101" y="3208887"/>
                  </a:cubicBezTo>
                  <a:cubicBezTo>
                    <a:pt x="3136127" y="3185315"/>
                    <a:pt x="3167411" y="3160616"/>
                    <a:pt x="3196443" y="3137650"/>
                  </a:cubicBezTo>
                  <a:lnTo>
                    <a:pt x="3289603" y="3063123"/>
                  </a:lnTo>
                  <a:cubicBezTo>
                    <a:pt x="3342033" y="3021525"/>
                    <a:pt x="3395243" y="2980187"/>
                    <a:pt x="3446634" y="2940150"/>
                  </a:cubicBezTo>
                  <a:cubicBezTo>
                    <a:pt x="3518216" y="2884427"/>
                    <a:pt x="3592311" y="2826798"/>
                    <a:pt x="3662420" y="2769601"/>
                  </a:cubicBezTo>
                  <a:cubicBezTo>
                    <a:pt x="3806018" y="2653389"/>
                    <a:pt x="3909664" y="2559013"/>
                    <a:pt x="3998319" y="2463860"/>
                  </a:cubicBezTo>
                  <a:cubicBezTo>
                    <a:pt x="4052308" y="2405537"/>
                    <a:pt x="4097806" y="2350333"/>
                    <a:pt x="4137238" y="2295217"/>
                  </a:cubicBezTo>
                  <a:cubicBezTo>
                    <a:pt x="4181694" y="2232560"/>
                    <a:pt x="4217572" y="2172592"/>
                    <a:pt x="4247124" y="2111582"/>
                  </a:cubicBezTo>
                  <a:cubicBezTo>
                    <a:pt x="4308913" y="1985577"/>
                    <a:pt x="4347564" y="1847178"/>
                    <a:pt x="4361949" y="1700374"/>
                  </a:cubicBezTo>
                  <a:cubicBezTo>
                    <a:pt x="4365329" y="1665537"/>
                    <a:pt x="4367496" y="1628532"/>
                    <a:pt x="4368449" y="1590747"/>
                  </a:cubicBezTo>
                  <a:lnTo>
                    <a:pt x="4368536" y="1586502"/>
                  </a:lnTo>
                  <a:cubicBezTo>
                    <a:pt x="4368796" y="1569516"/>
                    <a:pt x="4369057" y="1552097"/>
                    <a:pt x="4368796" y="1534158"/>
                  </a:cubicBezTo>
                  <a:cubicBezTo>
                    <a:pt x="4368796" y="1528612"/>
                    <a:pt x="4368710" y="1523152"/>
                    <a:pt x="4368710" y="1517606"/>
                  </a:cubicBezTo>
                  <a:cubicBezTo>
                    <a:pt x="4368710" y="1504000"/>
                    <a:pt x="4368623" y="1490047"/>
                    <a:pt x="4368189" y="1476095"/>
                  </a:cubicBezTo>
                  <a:cubicBezTo>
                    <a:pt x="4366715" y="1397060"/>
                    <a:pt x="4362817" y="1319238"/>
                    <a:pt x="4356749" y="1244884"/>
                  </a:cubicBezTo>
                  <a:cubicBezTo>
                    <a:pt x="4343144" y="1083520"/>
                    <a:pt x="4319745" y="929522"/>
                    <a:pt x="4287074" y="787052"/>
                  </a:cubicBezTo>
                  <a:cubicBezTo>
                    <a:pt x="4251284" y="631321"/>
                    <a:pt x="4204139" y="482958"/>
                    <a:pt x="4147029" y="346032"/>
                  </a:cubicBezTo>
                  <a:cubicBezTo>
                    <a:pt x="4132211" y="310328"/>
                    <a:pt x="4116439" y="274710"/>
                    <a:pt x="4100319" y="240307"/>
                  </a:cubicBezTo>
                  <a:cubicBezTo>
                    <a:pt x="4084547" y="207028"/>
                    <a:pt x="4067041" y="172277"/>
                    <a:pt x="4048323" y="136833"/>
                  </a:cubicBezTo>
                  <a:close/>
                  <a:moveTo>
                    <a:pt x="0" y="0"/>
                  </a:moveTo>
                  <a:lnTo>
                    <a:pt x="278246" y="0"/>
                  </a:lnTo>
                  <a:lnTo>
                    <a:pt x="193425" y="86981"/>
                  </a:lnTo>
                  <a:cubicBezTo>
                    <a:pt x="142241" y="144090"/>
                    <a:pt x="93754" y="203041"/>
                    <a:pt x="48300" y="263444"/>
                  </a:cubicBezTo>
                  <a:lnTo>
                    <a:pt x="0" y="33388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Grafik 2" descr="Ein Bild, das Pfeil enthält.&#10;&#10;Automatisch generierte Beschreibung">
            <a:extLst>
              <a:ext uri="{FF2B5EF4-FFF2-40B4-BE49-F238E27FC236}">
                <a16:creationId xmlns:a16="http://schemas.microsoft.com/office/drawing/2014/main" id="{8FF4493C-DE0B-A5AB-3735-179EDD821C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" b="5830"/>
          <a:stretch/>
        </p:blipFill>
        <p:spPr>
          <a:xfrm>
            <a:off x="3125968" y="2564970"/>
            <a:ext cx="3316388" cy="3278632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grpSp>
        <p:nvGrpSpPr>
          <p:cNvPr id="18" name="Graphic 4">
            <a:extLst>
              <a:ext uri="{FF2B5EF4-FFF2-40B4-BE49-F238E27FC236}">
                <a16:creationId xmlns:a16="http://schemas.microsoft.com/office/drawing/2014/main" id="{DE51D1B5-E12D-46A1-B0B3-7BAB36C34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25938" y="2543765"/>
            <a:ext cx="3375140" cy="3326212"/>
            <a:chOff x="3414665" y="738154"/>
            <a:chExt cx="5366579" cy="5378461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CD62F51-9CF9-43CF-BD8B-D030D6711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67033" y="752474"/>
              <a:ext cx="5098846" cy="5278088"/>
            </a:xfrm>
            <a:custGeom>
              <a:avLst/>
              <a:gdLst>
                <a:gd name="connsiteX0" fmla="*/ 2413047 w 5098846"/>
                <a:gd name="connsiteY0" fmla="*/ 571500 h 5278088"/>
                <a:gd name="connsiteX1" fmla="*/ 2488866 w 5098846"/>
                <a:gd name="connsiteY1" fmla="*/ 572738 h 5278088"/>
                <a:gd name="connsiteX2" fmla="*/ 2498486 w 5098846"/>
                <a:gd name="connsiteY2" fmla="*/ 573024 h 5278088"/>
                <a:gd name="connsiteX3" fmla="*/ 2508107 w 5098846"/>
                <a:gd name="connsiteY3" fmla="*/ 573024 h 5278088"/>
                <a:gd name="connsiteX4" fmla="*/ 2513345 w 5098846"/>
                <a:gd name="connsiteY4" fmla="*/ 573024 h 5278088"/>
                <a:gd name="connsiteX5" fmla="*/ 3401742 w 5098846"/>
                <a:gd name="connsiteY5" fmla="*/ 751904 h 5278088"/>
                <a:gd name="connsiteX6" fmla="*/ 4014200 w 5098846"/>
                <a:gd name="connsiteY6" fmla="*/ 1210532 h 5278088"/>
                <a:gd name="connsiteX7" fmla="*/ 4395390 w 5098846"/>
                <a:gd name="connsiteY7" fmla="*/ 1879473 h 5278088"/>
                <a:gd name="connsiteX8" fmla="*/ 4527311 w 5098846"/>
                <a:gd name="connsiteY8" fmla="*/ 2668334 h 5278088"/>
                <a:gd name="connsiteX9" fmla="*/ 4399010 w 5098846"/>
                <a:gd name="connsiteY9" fmla="*/ 3439001 h 5278088"/>
                <a:gd name="connsiteX10" fmla="*/ 4025820 w 5098846"/>
                <a:gd name="connsiteY10" fmla="*/ 4084796 h 5278088"/>
                <a:gd name="connsiteX11" fmla="*/ 3412982 w 5098846"/>
                <a:gd name="connsiteY11" fmla="*/ 4529328 h 5278088"/>
                <a:gd name="connsiteX12" fmla="*/ 2496676 w 5098846"/>
                <a:gd name="connsiteY12" fmla="*/ 4705065 h 5278088"/>
                <a:gd name="connsiteX13" fmla="*/ 2489438 w 5098846"/>
                <a:gd name="connsiteY13" fmla="*/ 4705065 h 5278088"/>
                <a:gd name="connsiteX14" fmla="*/ 2479532 w 5098846"/>
                <a:gd name="connsiteY14" fmla="*/ 4705065 h 5278088"/>
                <a:gd name="connsiteX15" fmla="*/ 2469626 w 5098846"/>
                <a:gd name="connsiteY15" fmla="*/ 4705350 h 5278088"/>
                <a:gd name="connsiteX16" fmla="*/ 2389520 w 5098846"/>
                <a:gd name="connsiteY16" fmla="*/ 4706684 h 5278088"/>
                <a:gd name="connsiteX17" fmla="*/ 1585039 w 5098846"/>
                <a:gd name="connsiteY17" fmla="*/ 4538853 h 5278088"/>
                <a:gd name="connsiteX18" fmla="*/ 1036970 w 5098846"/>
                <a:gd name="connsiteY18" fmla="*/ 4105656 h 5278088"/>
                <a:gd name="connsiteX19" fmla="*/ 691880 w 5098846"/>
                <a:gd name="connsiteY19" fmla="*/ 3456718 h 5278088"/>
                <a:gd name="connsiteX20" fmla="*/ 571674 w 5098846"/>
                <a:gd name="connsiteY20" fmla="*/ 2673953 h 5278088"/>
                <a:gd name="connsiteX21" fmla="*/ 696166 w 5098846"/>
                <a:gd name="connsiteY21" fmla="*/ 1870710 h 5278088"/>
                <a:gd name="connsiteX22" fmla="*/ 1052782 w 5098846"/>
                <a:gd name="connsiteY22" fmla="*/ 1195959 h 5278088"/>
                <a:gd name="connsiteX23" fmla="*/ 1612090 w 5098846"/>
                <a:gd name="connsiteY23" fmla="*/ 744569 h 5278088"/>
                <a:gd name="connsiteX24" fmla="*/ 2413047 w 5098846"/>
                <a:gd name="connsiteY24" fmla="*/ 571500 h 5278088"/>
                <a:gd name="connsiteX25" fmla="*/ 2413047 w 5098846"/>
                <a:gd name="connsiteY25" fmla="*/ 0 h 5278088"/>
                <a:gd name="connsiteX26" fmla="*/ 2389425 w 5098846"/>
                <a:gd name="connsiteY26" fmla="*/ 5278089 h 5278088"/>
                <a:gd name="connsiteX27" fmla="*/ 2488104 w 5098846"/>
                <a:gd name="connsiteY27" fmla="*/ 5276469 h 5278088"/>
                <a:gd name="connsiteX28" fmla="*/ 2496676 w 5098846"/>
                <a:gd name="connsiteY28" fmla="*/ 5276469 h 5278088"/>
                <a:gd name="connsiteX29" fmla="*/ 2513441 w 5098846"/>
                <a:gd name="connsiteY29" fmla="*/ 1524 h 5278088"/>
                <a:gd name="connsiteX30" fmla="*/ 2507535 w 5098846"/>
                <a:gd name="connsiteY30" fmla="*/ 1524 h 5278088"/>
                <a:gd name="connsiteX31" fmla="*/ 2413047 w 5098846"/>
                <a:gd name="connsiteY31" fmla="*/ 0 h 5278088"/>
                <a:gd name="connsiteX32" fmla="*/ 2413047 w 5098846"/>
                <a:gd name="connsiteY32" fmla="*/ 0 h 5278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098846" h="5278088">
                  <a:moveTo>
                    <a:pt x="2413047" y="571500"/>
                  </a:moveTo>
                  <a:cubicBezTo>
                    <a:pt x="2438384" y="571500"/>
                    <a:pt x="2463244" y="571881"/>
                    <a:pt x="2488866" y="572738"/>
                  </a:cubicBezTo>
                  <a:lnTo>
                    <a:pt x="2498486" y="573024"/>
                  </a:lnTo>
                  <a:lnTo>
                    <a:pt x="2508107" y="573024"/>
                  </a:lnTo>
                  <a:lnTo>
                    <a:pt x="2513345" y="573024"/>
                  </a:lnTo>
                  <a:cubicBezTo>
                    <a:pt x="2841101" y="573024"/>
                    <a:pt x="3139995" y="633222"/>
                    <a:pt x="3401742" y="751904"/>
                  </a:cubicBezTo>
                  <a:cubicBezTo>
                    <a:pt x="3637295" y="858774"/>
                    <a:pt x="3843416" y="1013079"/>
                    <a:pt x="4014200" y="1210532"/>
                  </a:cubicBezTo>
                  <a:cubicBezTo>
                    <a:pt x="4178601" y="1400651"/>
                    <a:pt x="4306903" y="1625727"/>
                    <a:pt x="4395390" y="1879473"/>
                  </a:cubicBezTo>
                  <a:cubicBezTo>
                    <a:pt x="4482925" y="2130362"/>
                    <a:pt x="4527311" y="2395728"/>
                    <a:pt x="4527311" y="2668334"/>
                  </a:cubicBezTo>
                  <a:cubicBezTo>
                    <a:pt x="4527311" y="2936843"/>
                    <a:pt x="4484163" y="3196114"/>
                    <a:pt x="4399010" y="3439001"/>
                  </a:cubicBezTo>
                  <a:cubicBezTo>
                    <a:pt x="4312808" y="3684937"/>
                    <a:pt x="4187269" y="3902202"/>
                    <a:pt x="4025820" y="4084796"/>
                  </a:cubicBezTo>
                  <a:cubicBezTo>
                    <a:pt x="3856751" y="4276058"/>
                    <a:pt x="3650535" y="4425601"/>
                    <a:pt x="3412982" y="4529328"/>
                  </a:cubicBezTo>
                  <a:cubicBezTo>
                    <a:pt x="3145710" y="4645914"/>
                    <a:pt x="2837481" y="4705065"/>
                    <a:pt x="2496676" y="4705065"/>
                  </a:cubicBezTo>
                  <a:lnTo>
                    <a:pt x="2489438" y="4705065"/>
                  </a:lnTo>
                  <a:lnTo>
                    <a:pt x="2479532" y="4705065"/>
                  </a:lnTo>
                  <a:lnTo>
                    <a:pt x="2469626" y="4705350"/>
                  </a:lnTo>
                  <a:cubicBezTo>
                    <a:pt x="2442765" y="4706207"/>
                    <a:pt x="2415809" y="4706684"/>
                    <a:pt x="2389520" y="4706684"/>
                  </a:cubicBezTo>
                  <a:cubicBezTo>
                    <a:pt x="2090245" y="4706684"/>
                    <a:pt x="1819640" y="4650200"/>
                    <a:pt x="1585039" y="4538853"/>
                  </a:cubicBezTo>
                  <a:cubicBezTo>
                    <a:pt x="1373774" y="4438555"/>
                    <a:pt x="1189370" y="4292823"/>
                    <a:pt x="1036970" y="4105656"/>
                  </a:cubicBezTo>
                  <a:cubicBezTo>
                    <a:pt x="888095" y="3922871"/>
                    <a:pt x="771985" y="3704463"/>
                    <a:pt x="691880" y="3456718"/>
                  </a:cubicBezTo>
                  <a:cubicBezTo>
                    <a:pt x="612060" y="3210020"/>
                    <a:pt x="571674" y="2946749"/>
                    <a:pt x="571674" y="2673953"/>
                  </a:cubicBezTo>
                  <a:cubicBezTo>
                    <a:pt x="571674" y="2396109"/>
                    <a:pt x="613584" y="2125790"/>
                    <a:pt x="696166" y="1870710"/>
                  </a:cubicBezTo>
                  <a:cubicBezTo>
                    <a:pt x="779224" y="1614011"/>
                    <a:pt x="899239" y="1387031"/>
                    <a:pt x="1052782" y="1195959"/>
                  </a:cubicBezTo>
                  <a:cubicBezTo>
                    <a:pt x="1209563" y="1000887"/>
                    <a:pt x="1397777" y="848963"/>
                    <a:pt x="1612090" y="744569"/>
                  </a:cubicBezTo>
                  <a:cubicBezTo>
                    <a:pt x="1847548" y="629698"/>
                    <a:pt x="2117105" y="571500"/>
                    <a:pt x="2413047" y="571500"/>
                  </a:cubicBezTo>
                  <a:moveTo>
                    <a:pt x="2413047" y="0"/>
                  </a:moveTo>
                  <a:cubicBezTo>
                    <a:pt x="-755635" y="0"/>
                    <a:pt x="-844694" y="5278089"/>
                    <a:pt x="2389425" y="5278089"/>
                  </a:cubicBezTo>
                  <a:cubicBezTo>
                    <a:pt x="2421810" y="5278089"/>
                    <a:pt x="2455052" y="5277517"/>
                    <a:pt x="2488104" y="5276469"/>
                  </a:cubicBezTo>
                  <a:cubicBezTo>
                    <a:pt x="2491152" y="5276469"/>
                    <a:pt x="2493629" y="5276469"/>
                    <a:pt x="2496676" y="5276469"/>
                  </a:cubicBezTo>
                  <a:cubicBezTo>
                    <a:pt x="6022832" y="5276469"/>
                    <a:pt x="5903674" y="1524"/>
                    <a:pt x="2513441" y="1524"/>
                  </a:cubicBezTo>
                  <a:cubicBezTo>
                    <a:pt x="2511536" y="1524"/>
                    <a:pt x="2509440" y="1524"/>
                    <a:pt x="2507535" y="1524"/>
                  </a:cubicBezTo>
                  <a:cubicBezTo>
                    <a:pt x="2475531" y="476"/>
                    <a:pt x="2444480" y="0"/>
                    <a:pt x="2413047" y="0"/>
                  </a:cubicBezTo>
                  <a:lnTo>
                    <a:pt x="24130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245C1E2-FDA8-4E4F-92F2-DE5D880E6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78615" y="772453"/>
              <a:ext cx="5079154" cy="5190747"/>
            </a:xfrm>
            <a:custGeom>
              <a:avLst/>
              <a:gdLst>
                <a:gd name="connsiteX0" fmla="*/ 2498620 w 5079154"/>
                <a:gd name="connsiteY0" fmla="*/ 24 h 5190747"/>
                <a:gd name="connsiteX1" fmla="*/ 3484267 w 5079154"/>
                <a:gd name="connsiteY1" fmla="*/ 172045 h 5190747"/>
                <a:gd name="connsiteX2" fmla="*/ 3543417 w 5079154"/>
                <a:gd name="connsiteY2" fmla="*/ 195382 h 5190747"/>
                <a:gd name="connsiteX3" fmla="*/ 3573040 w 5079154"/>
                <a:gd name="connsiteY3" fmla="*/ 207002 h 5190747"/>
                <a:gd name="connsiteX4" fmla="*/ 3602091 w 5079154"/>
                <a:gd name="connsiteY4" fmla="*/ 220051 h 5190747"/>
                <a:gd name="connsiteX5" fmla="*/ 3660099 w 5079154"/>
                <a:gd name="connsiteY5" fmla="*/ 246531 h 5190747"/>
                <a:gd name="connsiteX6" fmla="*/ 3689150 w 5079154"/>
                <a:gd name="connsiteY6" fmla="*/ 259771 h 5190747"/>
                <a:gd name="connsiteX7" fmla="*/ 3717534 w 5079154"/>
                <a:gd name="connsiteY7" fmla="*/ 274439 h 5190747"/>
                <a:gd name="connsiteX8" fmla="*/ 3774303 w 5079154"/>
                <a:gd name="connsiteY8" fmla="*/ 303871 h 5190747"/>
                <a:gd name="connsiteX9" fmla="*/ 3802688 w 5079154"/>
                <a:gd name="connsiteY9" fmla="*/ 318635 h 5190747"/>
                <a:gd name="connsiteX10" fmla="*/ 3830310 w 5079154"/>
                <a:gd name="connsiteY10" fmla="*/ 334732 h 5190747"/>
                <a:gd name="connsiteX11" fmla="*/ 3885555 w 5079154"/>
                <a:gd name="connsiteY11" fmla="*/ 367308 h 5190747"/>
                <a:gd name="connsiteX12" fmla="*/ 3913178 w 5079154"/>
                <a:gd name="connsiteY12" fmla="*/ 383691 h 5190747"/>
                <a:gd name="connsiteX13" fmla="*/ 3939943 w 5079154"/>
                <a:gd name="connsiteY13" fmla="*/ 401312 h 5190747"/>
                <a:gd name="connsiteX14" fmla="*/ 4339612 w 5079154"/>
                <a:gd name="connsiteY14" fmla="*/ 724972 h 5190747"/>
                <a:gd name="connsiteX15" fmla="*/ 4664034 w 5079154"/>
                <a:gd name="connsiteY15" fmla="*/ 1126832 h 5190747"/>
                <a:gd name="connsiteX16" fmla="*/ 4902539 w 5079154"/>
                <a:gd name="connsiteY16" fmla="*/ 1585460 h 5190747"/>
                <a:gd name="connsiteX17" fmla="*/ 5047891 w 5079154"/>
                <a:gd name="connsiteY17" fmla="*/ 2081046 h 5190747"/>
                <a:gd name="connsiteX18" fmla="*/ 5075228 w 5079154"/>
                <a:gd name="connsiteY18" fmla="*/ 2337554 h 5190747"/>
                <a:gd name="connsiteX19" fmla="*/ 5077609 w 5079154"/>
                <a:gd name="connsiteY19" fmla="*/ 2401943 h 5190747"/>
                <a:gd name="connsiteX20" fmla="*/ 5078847 w 5079154"/>
                <a:gd name="connsiteY20" fmla="*/ 2466237 h 5190747"/>
                <a:gd name="connsiteX21" fmla="*/ 5078466 w 5079154"/>
                <a:gd name="connsiteY21" fmla="*/ 2530531 h 5190747"/>
                <a:gd name="connsiteX22" fmla="*/ 5076942 w 5079154"/>
                <a:gd name="connsiteY22" fmla="*/ 2594729 h 5190747"/>
                <a:gd name="connsiteX23" fmla="*/ 4999028 w 5079154"/>
                <a:gd name="connsiteY23" fmla="*/ 3099269 h 5190747"/>
                <a:gd name="connsiteX24" fmla="*/ 4968738 w 5079154"/>
                <a:gd name="connsiteY24" fmla="*/ 3222141 h 5190747"/>
                <a:gd name="connsiteX25" fmla="*/ 4952451 w 5079154"/>
                <a:gd name="connsiteY25" fmla="*/ 3283101 h 5190747"/>
                <a:gd name="connsiteX26" fmla="*/ 4936925 w 5079154"/>
                <a:gd name="connsiteY26" fmla="*/ 3344156 h 5190747"/>
                <a:gd name="connsiteX27" fmla="*/ 4919875 w 5079154"/>
                <a:gd name="connsiteY27" fmla="*/ 3404831 h 5190747"/>
                <a:gd name="connsiteX28" fmla="*/ 4903016 w 5079154"/>
                <a:gd name="connsiteY28" fmla="*/ 3465410 h 5190747"/>
                <a:gd name="connsiteX29" fmla="*/ 4865297 w 5079154"/>
                <a:gd name="connsiteY29" fmla="*/ 3585520 h 5190747"/>
                <a:gd name="connsiteX30" fmla="*/ 4671177 w 5079154"/>
                <a:gd name="connsiteY30" fmla="*/ 4052340 h 5190747"/>
                <a:gd name="connsiteX31" fmla="*/ 4386094 w 5079154"/>
                <a:gd name="connsiteY31" fmla="*/ 4476393 h 5190747"/>
                <a:gd name="connsiteX32" fmla="*/ 4343708 w 5079154"/>
                <a:gd name="connsiteY32" fmla="*/ 4524875 h 5190747"/>
                <a:gd name="connsiteX33" fmla="*/ 4298655 w 5079154"/>
                <a:gd name="connsiteY33" fmla="*/ 4570976 h 5190747"/>
                <a:gd name="connsiteX34" fmla="*/ 4252935 w 5079154"/>
                <a:gd name="connsiteY34" fmla="*/ 4616411 h 5190747"/>
                <a:gd name="connsiteX35" fmla="*/ 4204738 w 5079154"/>
                <a:gd name="connsiteY35" fmla="*/ 4659273 h 5190747"/>
                <a:gd name="connsiteX36" fmla="*/ 4180354 w 5079154"/>
                <a:gd name="connsiteY36" fmla="*/ 4680419 h 5190747"/>
                <a:gd name="connsiteX37" fmla="*/ 4155494 w 5079154"/>
                <a:gd name="connsiteY37" fmla="*/ 4700898 h 5190747"/>
                <a:gd name="connsiteX38" fmla="*/ 4103964 w 5079154"/>
                <a:gd name="connsiteY38" fmla="*/ 4739664 h 5190747"/>
                <a:gd name="connsiteX39" fmla="*/ 4078151 w 5079154"/>
                <a:gd name="connsiteY39" fmla="*/ 4759000 h 5190747"/>
                <a:gd name="connsiteX40" fmla="*/ 4051766 w 5079154"/>
                <a:gd name="connsiteY40" fmla="*/ 4777479 h 5190747"/>
                <a:gd name="connsiteX41" fmla="*/ 3997950 w 5079154"/>
                <a:gd name="connsiteY41" fmla="*/ 4812816 h 5190747"/>
                <a:gd name="connsiteX42" fmla="*/ 3970994 w 5079154"/>
                <a:gd name="connsiteY42" fmla="*/ 4830342 h 5190747"/>
                <a:gd name="connsiteX43" fmla="*/ 3957469 w 5079154"/>
                <a:gd name="connsiteY43" fmla="*/ 4839010 h 5190747"/>
                <a:gd name="connsiteX44" fmla="*/ 3943563 w 5079154"/>
                <a:gd name="connsiteY44" fmla="*/ 4847011 h 5190747"/>
                <a:gd name="connsiteX45" fmla="*/ 3887746 w 5079154"/>
                <a:gd name="connsiteY45" fmla="*/ 4878824 h 5190747"/>
                <a:gd name="connsiteX46" fmla="*/ 3859742 w 5079154"/>
                <a:gd name="connsiteY46" fmla="*/ 4894541 h 5190747"/>
                <a:gd name="connsiteX47" fmla="*/ 3845741 w 5079154"/>
                <a:gd name="connsiteY47" fmla="*/ 4902351 h 5190747"/>
                <a:gd name="connsiteX48" fmla="*/ 3831358 w 5079154"/>
                <a:gd name="connsiteY48" fmla="*/ 4909400 h 5190747"/>
                <a:gd name="connsiteX49" fmla="*/ 3773827 w 5079154"/>
                <a:gd name="connsiteY49" fmla="*/ 4937498 h 5190747"/>
                <a:gd name="connsiteX50" fmla="*/ 3745157 w 5079154"/>
                <a:gd name="connsiteY50" fmla="*/ 4951500 h 5190747"/>
                <a:gd name="connsiteX51" fmla="*/ 3716106 w 5079154"/>
                <a:gd name="connsiteY51" fmla="*/ 4964835 h 5190747"/>
                <a:gd name="connsiteX52" fmla="*/ 3657146 w 5079154"/>
                <a:gd name="connsiteY52" fmla="*/ 4989314 h 5190747"/>
                <a:gd name="connsiteX53" fmla="*/ 3598091 w 5079154"/>
                <a:gd name="connsiteY53" fmla="*/ 5013032 h 5190747"/>
                <a:gd name="connsiteX54" fmla="*/ 3538083 w 5079154"/>
                <a:gd name="connsiteY54" fmla="*/ 5033986 h 5190747"/>
                <a:gd name="connsiteX55" fmla="*/ 3478171 w 5079154"/>
                <a:gd name="connsiteY55" fmla="*/ 5054656 h 5190747"/>
                <a:gd name="connsiteX56" fmla="*/ 3417306 w 5079154"/>
                <a:gd name="connsiteY56" fmla="*/ 5072086 h 5190747"/>
                <a:gd name="connsiteX57" fmla="*/ 3356632 w 5079154"/>
                <a:gd name="connsiteY57" fmla="*/ 5089422 h 5190747"/>
                <a:gd name="connsiteX58" fmla="*/ 3295386 w 5079154"/>
                <a:gd name="connsiteY58" fmla="*/ 5103996 h 5190747"/>
                <a:gd name="connsiteX59" fmla="*/ 3172514 w 5079154"/>
                <a:gd name="connsiteY59" fmla="*/ 5129999 h 5190747"/>
                <a:gd name="connsiteX60" fmla="*/ 3110887 w 5079154"/>
                <a:gd name="connsiteY60" fmla="*/ 5141143 h 5190747"/>
                <a:gd name="connsiteX61" fmla="*/ 3080121 w 5079154"/>
                <a:gd name="connsiteY61" fmla="*/ 5146667 h 5190747"/>
                <a:gd name="connsiteX62" fmla="*/ 3049165 w 5079154"/>
                <a:gd name="connsiteY62" fmla="*/ 5150954 h 5190747"/>
                <a:gd name="connsiteX63" fmla="*/ 2555008 w 5079154"/>
                <a:gd name="connsiteY63" fmla="*/ 5189435 h 5190747"/>
                <a:gd name="connsiteX64" fmla="*/ 2431945 w 5079154"/>
                <a:gd name="connsiteY64" fmla="*/ 5190483 h 5190747"/>
                <a:gd name="connsiteX65" fmla="*/ 2370318 w 5079154"/>
                <a:gd name="connsiteY65" fmla="*/ 5190387 h 5190747"/>
                <a:gd name="connsiteX66" fmla="*/ 2308501 w 5079154"/>
                <a:gd name="connsiteY66" fmla="*/ 5189244 h 5190747"/>
                <a:gd name="connsiteX67" fmla="*/ 2184200 w 5079154"/>
                <a:gd name="connsiteY67" fmla="*/ 5183434 h 5190747"/>
                <a:gd name="connsiteX68" fmla="*/ 2059994 w 5079154"/>
                <a:gd name="connsiteY68" fmla="*/ 5172099 h 5190747"/>
                <a:gd name="connsiteX69" fmla="*/ 1568027 w 5079154"/>
                <a:gd name="connsiteY69" fmla="*/ 5069134 h 5190747"/>
                <a:gd name="connsiteX70" fmla="*/ 1537738 w 5079154"/>
                <a:gd name="connsiteY70" fmla="*/ 5059704 h 5190747"/>
                <a:gd name="connsiteX71" fmla="*/ 1507829 w 5079154"/>
                <a:gd name="connsiteY71" fmla="*/ 5048941 h 5190747"/>
                <a:gd name="connsiteX72" fmla="*/ 1448298 w 5079154"/>
                <a:gd name="connsiteY72" fmla="*/ 5026557 h 5190747"/>
                <a:gd name="connsiteX73" fmla="*/ 1418485 w 5079154"/>
                <a:gd name="connsiteY73" fmla="*/ 5015318 h 5190747"/>
                <a:gd name="connsiteX74" fmla="*/ 1389243 w 5079154"/>
                <a:gd name="connsiteY74" fmla="*/ 5002649 h 5190747"/>
                <a:gd name="connsiteX75" fmla="*/ 1331045 w 5079154"/>
                <a:gd name="connsiteY75" fmla="*/ 4976360 h 5190747"/>
                <a:gd name="connsiteX76" fmla="*/ 1106446 w 5079154"/>
                <a:gd name="connsiteY76" fmla="*/ 4853583 h 5190747"/>
                <a:gd name="connsiteX77" fmla="*/ 710777 w 5079154"/>
                <a:gd name="connsiteY77" fmla="*/ 4526495 h 5190747"/>
                <a:gd name="connsiteX78" fmla="*/ 400834 w 5079154"/>
                <a:gd name="connsiteY78" fmla="*/ 4116824 h 5190747"/>
                <a:gd name="connsiteX79" fmla="*/ 181092 w 5079154"/>
                <a:gd name="connsiteY79" fmla="*/ 3653719 h 5190747"/>
                <a:gd name="connsiteX80" fmla="*/ 47361 w 5079154"/>
                <a:gd name="connsiteY80" fmla="*/ 3159943 h 5190747"/>
                <a:gd name="connsiteX81" fmla="*/ 36026 w 5079154"/>
                <a:gd name="connsiteY81" fmla="*/ 3096887 h 5190747"/>
                <a:gd name="connsiteX82" fmla="*/ 26882 w 5079154"/>
                <a:gd name="connsiteY82" fmla="*/ 3033546 h 5190747"/>
                <a:gd name="connsiteX83" fmla="*/ 18596 w 5079154"/>
                <a:gd name="connsiteY83" fmla="*/ 2970110 h 5190747"/>
                <a:gd name="connsiteX84" fmla="*/ 12214 w 5079154"/>
                <a:gd name="connsiteY84" fmla="*/ 2906482 h 5190747"/>
                <a:gd name="connsiteX85" fmla="*/ 3451 w 5079154"/>
                <a:gd name="connsiteY85" fmla="*/ 2778848 h 5190747"/>
                <a:gd name="connsiteX86" fmla="*/ 22 w 5079154"/>
                <a:gd name="connsiteY86" fmla="*/ 2650927 h 5190747"/>
                <a:gd name="connsiteX87" fmla="*/ 42313 w 5079154"/>
                <a:gd name="connsiteY87" fmla="*/ 2141625 h 5190747"/>
                <a:gd name="connsiteX88" fmla="*/ 165662 w 5079154"/>
                <a:gd name="connsiteY88" fmla="*/ 1644896 h 5190747"/>
                <a:gd name="connsiteX89" fmla="*/ 370259 w 5079154"/>
                <a:gd name="connsiteY89" fmla="*/ 1173504 h 5190747"/>
                <a:gd name="connsiteX90" fmla="*/ 661247 w 5079154"/>
                <a:gd name="connsiteY90" fmla="*/ 746022 h 5190747"/>
                <a:gd name="connsiteX91" fmla="*/ 704015 w 5079154"/>
                <a:gd name="connsiteY91" fmla="*/ 696968 h 5190747"/>
                <a:gd name="connsiteX92" fmla="*/ 747353 w 5079154"/>
                <a:gd name="connsiteY92" fmla="*/ 648486 h 5190747"/>
                <a:gd name="connsiteX93" fmla="*/ 792121 w 5079154"/>
                <a:gd name="connsiteY93" fmla="*/ 601147 h 5190747"/>
                <a:gd name="connsiteX94" fmla="*/ 814505 w 5079154"/>
                <a:gd name="connsiteY94" fmla="*/ 577429 h 5190747"/>
                <a:gd name="connsiteX95" fmla="*/ 838031 w 5079154"/>
                <a:gd name="connsiteY95" fmla="*/ 554855 h 5190747"/>
                <a:gd name="connsiteX96" fmla="*/ 885942 w 5079154"/>
                <a:gd name="connsiteY96" fmla="*/ 510469 h 5190747"/>
                <a:gd name="connsiteX97" fmla="*/ 910326 w 5079154"/>
                <a:gd name="connsiteY97" fmla="*/ 488752 h 5190747"/>
                <a:gd name="connsiteX98" fmla="*/ 935948 w 5079154"/>
                <a:gd name="connsiteY98" fmla="*/ 468368 h 5190747"/>
                <a:gd name="connsiteX99" fmla="*/ 1040533 w 5079154"/>
                <a:gd name="connsiteY99" fmla="*/ 390073 h 5190747"/>
                <a:gd name="connsiteX100" fmla="*/ 1501638 w 5079154"/>
                <a:gd name="connsiteY100" fmla="*/ 152614 h 5190747"/>
                <a:gd name="connsiteX101" fmla="*/ 1997700 w 5079154"/>
                <a:gd name="connsiteY101" fmla="*/ 32599 h 5190747"/>
                <a:gd name="connsiteX102" fmla="*/ 2498620 w 5079154"/>
                <a:gd name="connsiteY102" fmla="*/ 24 h 5190747"/>
                <a:gd name="connsiteX103" fmla="*/ 2496620 w 5079154"/>
                <a:gd name="connsiteY103" fmla="*/ 193572 h 5190747"/>
                <a:gd name="connsiteX104" fmla="*/ 2037229 w 5079154"/>
                <a:gd name="connsiteY104" fmla="*/ 241483 h 5190747"/>
                <a:gd name="connsiteX105" fmla="*/ 1613081 w 5079154"/>
                <a:gd name="connsiteY105" fmla="*/ 404646 h 5190747"/>
                <a:gd name="connsiteX106" fmla="*/ 1245892 w 5079154"/>
                <a:gd name="connsiteY106" fmla="*/ 657725 h 5190747"/>
                <a:gd name="connsiteX107" fmla="*/ 1163310 w 5079154"/>
                <a:gd name="connsiteY107" fmla="*/ 731639 h 5190747"/>
                <a:gd name="connsiteX108" fmla="*/ 1142831 w 5079154"/>
                <a:gd name="connsiteY108" fmla="*/ 750118 h 5190747"/>
                <a:gd name="connsiteX109" fmla="*/ 1123019 w 5079154"/>
                <a:gd name="connsiteY109" fmla="*/ 769453 h 5190747"/>
                <a:gd name="connsiteX110" fmla="*/ 1083014 w 5079154"/>
                <a:gd name="connsiteY110" fmla="*/ 807744 h 5190747"/>
                <a:gd name="connsiteX111" fmla="*/ 1062917 w 5079154"/>
                <a:gd name="connsiteY111" fmla="*/ 826794 h 5190747"/>
                <a:gd name="connsiteX112" fmla="*/ 1043676 w 5079154"/>
                <a:gd name="connsiteY112" fmla="*/ 846701 h 5190747"/>
                <a:gd name="connsiteX113" fmla="*/ 1005100 w 5079154"/>
                <a:gd name="connsiteY113" fmla="*/ 886516 h 5190747"/>
                <a:gd name="connsiteX114" fmla="*/ 968143 w 5079154"/>
                <a:gd name="connsiteY114" fmla="*/ 927949 h 5190747"/>
                <a:gd name="connsiteX115" fmla="*/ 932138 w 5079154"/>
                <a:gd name="connsiteY115" fmla="*/ 970336 h 5190747"/>
                <a:gd name="connsiteX116" fmla="*/ 514467 w 5079154"/>
                <a:gd name="connsiteY116" fmla="*/ 1759006 h 5190747"/>
                <a:gd name="connsiteX117" fmla="*/ 413693 w 5079154"/>
                <a:gd name="connsiteY117" fmla="*/ 2199918 h 5190747"/>
                <a:gd name="connsiteX118" fmla="*/ 380546 w 5079154"/>
                <a:gd name="connsiteY118" fmla="*/ 2651689 h 5190747"/>
                <a:gd name="connsiteX119" fmla="*/ 380260 w 5079154"/>
                <a:gd name="connsiteY119" fmla="*/ 2708363 h 5190747"/>
                <a:gd name="connsiteX120" fmla="*/ 381403 w 5079154"/>
                <a:gd name="connsiteY120" fmla="*/ 2765036 h 5190747"/>
                <a:gd name="connsiteX121" fmla="*/ 383117 w 5079154"/>
                <a:gd name="connsiteY121" fmla="*/ 2821710 h 5190747"/>
                <a:gd name="connsiteX122" fmla="*/ 384546 w 5079154"/>
                <a:gd name="connsiteY122" fmla="*/ 2849999 h 5190747"/>
                <a:gd name="connsiteX123" fmla="*/ 386261 w 5079154"/>
                <a:gd name="connsiteY123" fmla="*/ 2878289 h 5190747"/>
                <a:gd name="connsiteX124" fmla="*/ 389499 w 5079154"/>
                <a:gd name="connsiteY124" fmla="*/ 2934867 h 5190747"/>
                <a:gd name="connsiteX125" fmla="*/ 394547 w 5079154"/>
                <a:gd name="connsiteY125" fmla="*/ 2991255 h 5190747"/>
                <a:gd name="connsiteX126" fmla="*/ 399691 w 5079154"/>
                <a:gd name="connsiteY126" fmla="*/ 3047738 h 5190747"/>
                <a:gd name="connsiteX127" fmla="*/ 406644 w 5079154"/>
                <a:gd name="connsiteY127" fmla="*/ 3103936 h 5190747"/>
                <a:gd name="connsiteX128" fmla="*/ 500370 w 5079154"/>
                <a:gd name="connsiteY128" fmla="*/ 3546753 h 5190747"/>
                <a:gd name="connsiteX129" fmla="*/ 670677 w 5079154"/>
                <a:gd name="connsiteY129" fmla="*/ 3964710 h 5190747"/>
                <a:gd name="connsiteX130" fmla="*/ 920042 w 5079154"/>
                <a:gd name="connsiteY130" fmla="*/ 4339233 h 5190747"/>
                <a:gd name="connsiteX131" fmla="*/ 1248464 w 5079154"/>
                <a:gd name="connsiteY131" fmla="*/ 4646700 h 5190747"/>
                <a:gd name="connsiteX132" fmla="*/ 1294374 w 5079154"/>
                <a:gd name="connsiteY132" fmla="*/ 4679657 h 5190747"/>
                <a:gd name="connsiteX133" fmla="*/ 1317329 w 5079154"/>
                <a:gd name="connsiteY133" fmla="*/ 4696230 h 5190747"/>
                <a:gd name="connsiteX134" fmla="*/ 1341237 w 5079154"/>
                <a:gd name="connsiteY134" fmla="*/ 4711375 h 5190747"/>
                <a:gd name="connsiteX135" fmla="*/ 1388957 w 5079154"/>
                <a:gd name="connsiteY135" fmla="*/ 4742046 h 5190747"/>
                <a:gd name="connsiteX136" fmla="*/ 1412960 w 5079154"/>
                <a:gd name="connsiteY136" fmla="*/ 4757190 h 5190747"/>
                <a:gd name="connsiteX137" fmla="*/ 1437725 w 5079154"/>
                <a:gd name="connsiteY137" fmla="*/ 4771097 h 5190747"/>
                <a:gd name="connsiteX138" fmla="*/ 1487351 w 5079154"/>
                <a:gd name="connsiteY138" fmla="*/ 4798910 h 5190747"/>
                <a:gd name="connsiteX139" fmla="*/ 1512402 w 5079154"/>
                <a:gd name="connsiteY139" fmla="*/ 4812626 h 5190747"/>
                <a:gd name="connsiteX140" fmla="*/ 1538024 w 5079154"/>
                <a:gd name="connsiteY140" fmla="*/ 4825199 h 5190747"/>
                <a:gd name="connsiteX141" fmla="*/ 1589364 w 5079154"/>
                <a:gd name="connsiteY141" fmla="*/ 4850345 h 5190747"/>
                <a:gd name="connsiteX142" fmla="*/ 1615176 w 5079154"/>
                <a:gd name="connsiteY142" fmla="*/ 4862632 h 5190747"/>
                <a:gd name="connsiteX143" fmla="*/ 1641560 w 5079154"/>
                <a:gd name="connsiteY143" fmla="*/ 4873681 h 5190747"/>
                <a:gd name="connsiteX144" fmla="*/ 2083616 w 5079154"/>
                <a:gd name="connsiteY144" fmla="*/ 5005602 h 5190747"/>
                <a:gd name="connsiteX145" fmla="*/ 2199059 w 5079154"/>
                <a:gd name="connsiteY145" fmla="*/ 5021985 h 5190747"/>
                <a:gd name="connsiteX146" fmla="*/ 2315645 w 5079154"/>
                <a:gd name="connsiteY146" fmla="*/ 5031224 h 5190747"/>
                <a:gd name="connsiteX147" fmla="*/ 2374414 w 5079154"/>
                <a:gd name="connsiteY147" fmla="*/ 5033415 h 5190747"/>
                <a:gd name="connsiteX148" fmla="*/ 2433374 w 5079154"/>
                <a:gd name="connsiteY148" fmla="*/ 5034273 h 5190747"/>
                <a:gd name="connsiteX149" fmla="*/ 2551579 w 5079154"/>
                <a:gd name="connsiteY149" fmla="*/ 5033130 h 5190747"/>
                <a:gd name="connsiteX150" fmla="*/ 2669499 w 5079154"/>
                <a:gd name="connsiteY150" fmla="*/ 5027700 h 5190747"/>
                <a:gd name="connsiteX151" fmla="*/ 2727982 w 5079154"/>
                <a:gd name="connsiteY151" fmla="*/ 5022747 h 5190747"/>
                <a:gd name="connsiteX152" fmla="*/ 2757224 w 5079154"/>
                <a:gd name="connsiteY152" fmla="*/ 5020270 h 5190747"/>
                <a:gd name="connsiteX153" fmla="*/ 2771797 w 5079154"/>
                <a:gd name="connsiteY153" fmla="*/ 5018937 h 5190747"/>
                <a:gd name="connsiteX154" fmla="*/ 2786275 w 5079154"/>
                <a:gd name="connsiteY154" fmla="*/ 5016842 h 5190747"/>
                <a:gd name="connsiteX155" fmla="*/ 2902099 w 5079154"/>
                <a:gd name="connsiteY155" fmla="*/ 4999792 h 5190747"/>
                <a:gd name="connsiteX156" fmla="*/ 3016494 w 5079154"/>
                <a:gd name="connsiteY156" fmla="*/ 4976170 h 5190747"/>
                <a:gd name="connsiteX157" fmla="*/ 3452263 w 5079154"/>
                <a:gd name="connsiteY157" fmla="*/ 4822627 h 5190747"/>
                <a:gd name="connsiteX158" fmla="*/ 3503889 w 5079154"/>
                <a:gd name="connsiteY158" fmla="*/ 4797767 h 5190747"/>
                <a:gd name="connsiteX159" fmla="*/ 3554085 w 5079154"/>
                <a:gd name="connsiteY159" fmla="*/ 4770430 h 5190747"/>
                <a:gd name="connsiteX160" fmla="*/ 3603996 w 5079154"/>
                <a:gd name="connsiteY160" fmla="*/ 4742903 h 5190747"/>
                <a:gd name="connsiteX161" fmla="*/ 3628475 w 5079154"/>
                <a:gd name="connsiteY161" fmla="*/ 4728425 h 5190747"/>
                <a:gd name="connsiteX162" fmla="*/ 3652669 w 5079154"/>
                <a:gd name="connsiteY162" fmla="*/ 4713375 h 5190747"/>
                <a:gd name="connsiteX163" fmla="*/ 3700866 w 5079154"/>
                <a:gd name="connsiteY163" fmla="*/ 4683467 h 5190747"/>
                <a:gd name="connsiteX164" fmla="*/ 3712867 w 5079154"/>
                <a:gd name="connsiteY164" fmla="*/ 4675942 h 5190747"/>
                <a:gd name="connsiteX165" fmla="*/ 3724488 w 5079154"/>
                <a:gd name="connsiteY165" fmla="*/ 4667750 h 5190747"/>
                <a:gd name="connsiteX166" fmla="*/ 3747633 w 5079154"/>
                <a:gd name="connsiteY166" fmla="*/ 4651463 h 5190747"/>
                <a:gd name="connsiteX167" fmla="*/ 3794115 w 5079154"/>
                <a:gd name="connsiteY167" fmla="*/ 4619268 h 5190747"/>
                <a:gd name="connsiteX168" fmla="*/ 3805736 w 5079154"/>
                <a:gd name="connsiteY168" fmla="*/ 4611267 h 5190747"/>
                <a:gd name="connsiteX169" fmla="*/ 3816880 w 5079154"/>
                <a:gd name="connsiteY169" fmla="*/ 4602599 h 5190747"/>
                <a:gd name="connsiteX170" fmla="*/ 3839168 w 5079154"/>
                <a:gd name="connsiteY170" fmla="*/ 4585264 h 5190747"/>
                <a:gd name="connsiteX171" fmla="*/ 3883841 w 5079154"/>
                <a:gd name="connsiteY171" fmla="*/ 4550879 h 5190747"/>
                <a:gd name="connsiteX172" fmla="*/ 3905558 w 5079154"/>
                <a:gd name="connsiteY172" fmla="*/ 4532972 h 5190747"/>
                <a:gd name="connsiteX173" fmla="*/ 3926989 w 5079154"/>
                <a:gd name="connsiteY173" fmla="*/ 4514684 h 5190747"/>
                <a:gd name="connsiteX174" fmla="*/ 3969851 w 5079154"/>
                <a:gd name="connsiteY174" fmla="*/ 4478393 h 5190747"/>
                <a:gd name="connsiteX175" fmla="*/ 4011381 w 5079154"/>
                <a:gd name="connsiteY175" fmla="*/ 4440579 h 5190747"/>
                <a:gd name="connsiteX176" fmla="*/ 4053291 w 5079154"/>
                <a:gd name="connsiteY176" fmla="*/ 4403146 h 5190747"/>
                <a:gd name="connsiteX177" fmla="*/ 4093581 w 5079154"/>
                <a:gd name="connsiteY177" fmla="*/ 4363998 h 5190747"/>
                <a:gd name="connsiteX178" fmla="*/ 4134063 w 5079154"/>
                <a:gd name="connsiteY178" fmla="*/ 4324946 h 5190747"/>
                <a:gd name="connsiteX179" fmla="*/ 4172639 w 5079154"/>
                <a:gd name="connsiteY179" fmla="*/ 4283988 h 5190747"/>
                <a:gd name="connsiteX180" fmla="*/ 4450483 w 5079154"/>
                <a:gd name="connsiteY180" fmla="*/ 3926610 h 5190747"/>
                <a:gd name="connsiteX181" fmla="*/ 4647746 w 5079154"/>
                <a:gd name="connsiteY181" fmla="*/ 3513035 h 5190747"/>
                <a:gd name="connsiteX182" fmla="*/ 4664796 w 5079154"/>
                <a:gd name="connsiteY182" fmla="*/ 3457980 h 5190747"/>
                <a:gd name="connsiteX183" fmla="*/ 4681083 w 5079154"/>
                <a:gd name="connsiteY183" fmla="*/ 3402640 h 5190747"/>
                <a:gd name="connsiteX184" fmla="*/ 4707753 w 5079154"/>
                <a:gd name="connsiteY184" fmla="*/ 3290340 h 5190747"/>
                <a:gd name="connsiteX185" fmla="*/ 4726041 w 5079154"/>
                <a:gd name="connsiteY185" fmla="*/ 3176326 h 5190747"/>
                <a:gd name="connsiteX186" fmla="*/ 4735090 w 5079154"/>
                <a:gd name="connsiteY186" fmla="*/ 3061169 h 5190747"/>
                <a:gd name="connsiteX187" fmla="*/ 4713659 w 5079154"/>
                <a:gd name="connsiteY187" fmla="*/ 2603302 h 5190747"/>
                <a:gd name="connsiteX188" fmla="*/ 4707658 w 5079154"/>
                <a:gd name="connsiteY188" fmla="*/ 2546914 h 5190747"/>
                <a:gd name="connsiteX189" fmla="*/ 4700991 w 5079154"/>
                <a:gd name="connsiteY189" fmla="*/ 2490716 h 5190747"/>
                <a:gd name="connsiteX190" fmla="*/ 4692894 w 5079154"/>
                <a:gd name="connsiteY190" fmla="*/ 2434805 h 5190747"/>
                <a:gd name="connsiteX191" fmla="*/ 4684036 w 5079154"/>
                <a:gd name="connsiteY191" fmla="*/ 2379083 h 5190747"/>
                <a:gd name="connsiteX192" fmla="*/ 4673940 w 5079154"/>
                <a:gd name="connsiteY192" fmla="*/ 2323648 h 5190747"/>
                <a:gd name="connsiteX193" fmla="*/ 4669177 w 5079154"/>
                <a:gd name="connsiteY193" fmla="*/ 2295930 h 5190747"/>
                <a:gd name="connsiteX194" fmla="*/ 4663367 w 5079154"/>
                <a:gd name="connsiteY194" fmla="*/ 2268403 h 5190747"/>
                <a:gd name="connsiteX195" fmla="*/ 4652127 w 5079154"/>
                <a:gd name="connsiteY195" fmla="*/ 2213348 h 5190747"/>
                <a:gd name="connsiteX196" fmla="*/ 4646793 w 5079154"/>
                <a:gd name="connsiteY196" fmla="*/ 2185821 h 5190747"/>
                <a:gd name="connsiteX197" fmla="*/ 4640602 w 5079154"/>
                <a:gd name="connsiteY197" fmla="*/ 2158484 h 5190747"/>
                <a:gd name="connsiteX198" fmla="*/ 4526969 w 5079154"/>
                <a:gd name="connsiteY198" fmla="*/ 1725668 h 5190747"/>
                <a:gd name="connsiteX199" fmla="*/ 4348947 w 5079154"/>
                <a:gd name="connsiteY199" fmla="*/ 1315426 h 5190747"/>
                <a:gd name="connsiteX200" fmla="*/ 4322277 w 5079154"/>
                <a:gd name="connsiteY200" fmla="*/ 1266087 h 5190747"/>
                <a:gd name="connsiteX201" fmla="*/ 4293416 w 5079154"/>
                <a:gd name="connsiteY201" fmla="*/ 1218176 h 5190747"/>
                <a:gd name="connsiteX202" fmla="*/ 4264555 w 5079154"/>
                <a:gd name="connsiteY202" fmla="*/ 1170075 h 5190747"/>
                <a:gd name="connsiteX203" fmla="*/ 4233599 w 5079154"/>
                <a:gd name="connsiteY203" fmla="*/ 1123403 h 5190747"/>
                <a:gd name="connsiteX204" fmla="*/ 4202262 w 5079154"/>
                <a:gd name="connsiteY204" fmla="*/ 1076825 h 5190747"/>
                <a:gd name="connsiteX205" fmla="*/ 4169115 w 5079154"/>
                <a:gd name="connsiteY205" fmla="*/ 1031582 h 5190747"/>
                <a:gd name="connsiteX206" fmla="*/ 4152541 w 5079154"/>
                <a:gd name="connsiteY206" fmla="*/ 1008912 h 5190747"/>
                <a:gd name="connsiteX207" fmla="*/ 4144254 w 5079154"/>
                <a:gd name="connsiteY207" fmla="*/ 997577 h 5190747"/>
                <a:gd name="connsiteX208" fmla="*/ 4135396 w 5079154"/>
                <a:gd name="connsiteY208" fmla="*/ 986719 h 5190747"/>
                <a:gd name="connsiteX209" fmla="*/ 4099963 w 5079154"/>
                <a:gd name="connsiteY209" fmla="*/ 943190 h 5190747"/>
                <a:gd name="connsiteX210" fmla="*/ 3779256 w 5079154"/>
                <a:gd name="connsiteY210" fmla="*/ 627721 h 5190747"/>
                <a:gd name="connsiteX211" fmla="*/ 3593519 w 5079154"/>
                <a:gd name="connsiteY211" fmla="*/ 497705 h 5190747"/>
                <a:gd name="connsiteX212" fmla="*/ 3392827 w 5079154"/>
                <a:gd name="connsiteY212" fmla="*/ 389882 h 5190747"/>
                <a:gd name="connsiteX213" fmla="*/ 2957534 w 5079154"/>
                <a:gd name="connsiteY213" fmla="*/ 245102 h 5190747"/>
                <a:gd name="connsiteX214" fmla="*/ 2901051 w 5079154"/>
                <a:gd name="connsiteY214" fmla="*/ 232910 h 5190747"/>
                <a:gd name="connsiteX215" fmla="*/ 2843901 w 5079154"/>
                <a:gd name="connsiteY215" fmla="*/ 223861 h 5190747"/>
                <a:gd name="connsiteX216" fmla="*/ 2729030 w 5079154"/>
                <a:gd name="connsiteY216" fmla="*/ 208240 h 5190747"/>
                <a:gd name="connsiteX217" fmla="*/ 2671213 w 5079154"/>
                <a:gd name="connsiteY217" fmla="*/ 202716 h 5190747"/>
                <a:gd name="connsiteX218" fmla="*/ 2613206 w 5079154"/>
                <a:gd name="connsiteY218" fmla="*/ 198430 h 5190747"/>
                <a:gd name="connsiteX219" fmla="*/ 2496620 w 5079154"/>
                <a:gd name="connsiteY219" fmla="*/ 193572 h 519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</a:cxnLst>
              <a:rect l="l" t="t" r="r" b="b"/>
              <a:pathLst>
                <a:path w="5079154" h="5190747">
                  <a:moveTo>
                    <a:pt x="2498620" y="24"/>
                  </a:moveTo>
                  <a:cubicBezTo>
                    <a:pt x="2829900" y="881"/>
                    <a:pt x="3167084" y="51649"/>
                    <a:pt x="3484267" y="172045"/>
                  </a:cubicBezTo>
                  <a:lnTo>
                    <a:pt x="3543417" y="195382"/>
                  </a:lnTo>
                  <a:lnTo>
                    <a:pt x="3573040" y="207002"/>
                  </a:lnTo>
                  <a:cubicBezTo>
                    <a:pt x="3582756" y="211193"/>
                    <a:pt x="3592376" y="215670"/>
                    <a:pt x="3602091" y="220051"/>
                  </a:cubicBezTo>
                  <a:lnTo>
                    <a:pt x="3660099" y="246531"/>
                  </a:lnTo>
                  <a:lnTo>
                    <a:pt x="3689150" y="259771"/>
                  </a:lnTo>
                  <a:cubicBezTo>
                    <a:pt x="3698770" y="264343"/>
                    <a:pt x="3708009" y="269486"/>
                    <a:pt x="3717534" y="274439"/>
                  </a:cubicBezTo>
                  <a:lnTo>
                    <a:pt x="3774303" y="303871"/>
                  </a:lnTo>
                  <a:lnTo>
                    <a:pt x="3802688" y="318635"/>
                  </a:lnTo>
                  <a:cubicBezTo>
                    <a:pt x="3812022" y="323779"/>
                    <a:pt x="3821071" y="329398"/>
                    <a:pt x="3830310" y="334732"/>
                  </a:cubicBezTo>
                  <a:lnTo>
                    <a:pt x="3885555" y="367308"/>
                  </a:lnTo>
                  <a:lnTo>
                    <a:pt x="3913178" y="383691"/>
                  </a:lnTo>
                  <a:lnTo>
                    <a:pt x="3939943" y="401312"/>
                  </a:lnTo>
                  <a:cubicBezTo>
                    <a:pt x="4083580" y="494371"/>
                    <a:pt x="4218168" y="602957"/>
                    <a:pt x="4339612" y="724972"/>
                  </a:cubicBezTo>
                  <a:cubicBezTo>
                    <a:pt x="4460675" y="847368"/>
                    <a:pt x="4570117" y="982051"/>
                    <a:pt x="4664034" y="1126832"/>
                  </a:cubicBezTo>
                  <a:cubicBezTo>
                    <a:pt x="4758331" y="1271421"/>
                    <a:pt x="4837674" y="1425631"/>
                    <a:pt x="4902539" y="1585460"/>
                  </a:cubicBezTo>
                  <a:cubicBezTo>
                    <a:pt x="4966357" y="1745576"/>
                    <a:pt x="5019316" y="1910930"/>
                    <a:pt x="5047891" y="2081046"/>
                  </a:cubicBezTo>
                  <a:cubicBezTo>
                    <a:pt x="5062369" y="2166009"/>
                    <a:pt x="5070847" y="2251829"/>
                    <a:pt x="5075228" y="2337554"/>
                  </a:cubicBezTo>
                  <a:cubicBezTo>
                    <a:pt x="5076942" y="2358986"/>
                    <a:pt x="5077228" y="2380417"/>
                    <a:pt x="5077609" y="2401943"/>
                  </a:cubicBezTo>
                  <a:lnTo>
                    <a:pt x="5078847" y="2466237"/>
                  </a:lnTo>
                  <a:cubicBezTo>
                    <a:pt x="5079609" y="2487668"/>
                    <a:pt x="5078752" y="2509099"/>
                    <a:pt x="5078466" y="2530531"/>
                  </a:cubicBezTo>
                  <a:lnTo>
                    <a:pt x="5076942" y="2594729"/>
                  </a:lnTo>
                  <a:cubicBezTo>
                    <a:pt x="5071037" y="2765894"/>
                    <a:pt x="5038557" y="2934962"/>
                    <a:pt x="4999028" y="3099269"/>
                  </a:cubicBezTo>
                  <a:cubicBezTo>
                    <a:pt x="4988550" y="3140321"/>
                    <a:pt x="4978359" y="3181279"/>
                    <a:pt x="4968738" y="3222141"/>
                  </a:cubicBezTo>
                  <a:lnTo>
                    <a:pt x="4952451" y="3283101"/>
                  </a:lnTo>
                  <a:lnTo>
                    <a:pt x="4936925" y="3344156"/>
                  </a:lnTo>
                  <a:lnTo>
                    <a:pt x="4919875" y="3404831"/>
                  </a:lnTo>
                  <a:cubicBezTo>
                    <a:pt x="4914256" y="3425024"/>
                    <a:pt x="4909207" y="3445407"/>
                    <a:pt x="4903016" y="3465410"/>
                  </a:cubicBezTo>
                  <a:cubicBezTo>
                    <a:pt x="4890252" y="3505415"/>
                    <a:pt x="4878537" y="3545705"/>
                    <a:pt x="4865297" y="3585520"/>
                  </a:cubicBezTo>
                  <a:cubicBezTo>
                    <a:pt x="4811957" y="3744682"/>
                    <a:pt x="4749378" y="3901655"/>
                    <a:pt x="4671177" y="4052340"/>
                  </a:cubicBezTo>
                  <a:cubicBezTo>
                    <a:pt x="4593073" y="4202835"/>
                    <a:pt x="4498870" y="4346948"/>
                    <a:pt x="4386094" y="4476393"/>
                  </a:cubicBezTo>
                  <a:cubicBezTo>
                    <a:pt x="4371997" y="4492490"/>
                    <a:pt x="4358091" y="4508969"/>
                    <a:pt x="4343708" y="4524875"/>
                  </a:cubicBezTo>
                  <a:lnTo>
                    <a:pt x="4298655" y="4570976"/>
                  </a:lnTo>
                  <a:cubicBezTo>
                    <a:pt x="4283605" y="4586312"/>
                    <a:pt x="4268651" y="4601742"/>
                    <a:pt x="4252935" y="4616411"/>
                  </a:cubicBezTo>
                  <a:cubicBezTo>
                    <a:pt x="4237028" y="4630793"/>
                    <a:pt x="4221026" y="4645176"/>
                    <a:pt x="4204738" y="4659273"/>
                  </a:cubicBezTo>
                  <a:lnTo>
                    <a:pt x="4180354" y="4680419"/>
                  </a:lnTo>
                  <a:cubicBezTo>
                    <a:pt x="4172163" y="4687372"/>
                    <a:pt x="4164257" y="4694706"/>
                    <a:pt x="4155494" y="4700898"/>
                  </a:cubicBezTo>
                  <a:lnTo>
                    <a:pt x="4103964" y="4739664"/>
                  </a:lnTo>
                  <a:lnTo>
                    <a:pt x="4078151" y="4759000"/>
                  </a:lnTo>
                  <a:cubicBezTo>
                    <a:pt x="4069578" y="4765477"/>
                    <a:pt x="4060910" y="4771764"/>
                    <a:pt x="4051766" y="4777479"/>
                  </a:cubicBezTo>
                  <a:lnTo>
                    <a:pt x="3997950" y="4812816"/>
                  </a:lnTo>
                  <a:lnTo>
                    <a:pt x="3970994" y="4830342"/>
                  </a:lnTo>
                  <a:lnTo>
                    <a:pt x="3957469" y="4839010"/>
                  </a:lnTo>
                  <a:lnTo>
                    <a:pt x="3943563" y="4847011"/>
                  </a:lnTo>
                  <a:lnTo>
                    <a:pt x="3887746" y="4878824"/>
                  </a:lnTo>
                  <a:lnTo>
                    <a:pt x="3859742" y="4894541"/>
                  </a:lnTo>
                  <a:lnTo>
                    <a:pt x="3845741" y="4902351"/>
                  </a:lnTo>
                  <a:lnTo>
                    <a:pt x="3831358" y="4909400"/>
                  </a:lnTo>
                  <a:lnTo>
                    <a:pt x="3773827" y="4937498"/>
                  </a:lnTo>
                  <a:lnTo>
                    <a:pt x="3745157" y="4951500"/>
                  </a:lnTo>
                  <a:cubicBezTo>
                    <a:pt x="3735632" y="4956263"/>
                    <a:pt x="3726012" y="4960835"/>
                    <a:pt x="3716106" y="4964835"/>
                  </a:cubicBezTo>
                  <a:lnTo>
                    <a:pt x="3657146" y="4989314"/>
                  </a:lnTo>
                  <a:cubicBezTo>
                    <a:pt x="3637429" y="4997220"/>
                    <a:pt x="3618093" y="5005983"/>
                    <a:pt x="3598091" y="5013032"/>
                  </a:cubicBezTo>
                  <a:lnTo>
                    <a:pt x="3538083" y="5033986"/>
                  </a:lnTo>
                  <a:cubicBezTo>
                    <a:pt x="3518081" y="5040845"/>
                    <a:pt x="3498174" y="5047989"/>
                    <a:pt x="3478171" y="5054656"/>
                  </a:cubicBezTo>
                  <a:lnTo>
                    <a:pt x="3417306" y="5072086"/>
                  </a:lnTo>
                  <a:lnTo>
                    <a:pt x="3356632" y="5089422"/>
                  </a:lnTo>
                  <a:cubicBezTo>
                    <a:pt x="3336344" y="5094756"/>
                    <a:pt x="3315770" y="5099138"/>
                    <a:pt x="3295386" y="5103996"/>
                  </a:cubicBezTo>
                  <a:cubicBezTo>
                    <a:pt x="3254524" y="5113330"/>
                    <a:pt x="3213948" y="5123712"/>
                    <a:pt x="3172514" y="5129999"/>
                  </a:cubicBezTo>
                  <a:lnTo>
                    <a:pt x="3110887" y="5141143"/>
                  </a:lnTo>
                  <a:lnTo>
                    <a:pt x="3080121" y="5146667"/>
                  </a:lnTo>
                  <a:cubicBezTo>
                    <a:pt x="3069834" y="5148286"/>
                    <a:pt x="3059547" y="5149525"/>
                    <a:pt x="3049165" y="5150954"/>
                  </a:cubicBezTo>
                  <a:cubicBezTo>
                    <a:pt x="2884859" y="5176481"/>
                    <a:pt x="2718838" y="5186958"/>
                    <a:pt x="2555008" y="5189435"/>
                  </a:cubicBezTo>
                  <a:cubicBezTo>
                    <a:pt x="2514050" y="5190197"/>
                    <a:pt x="2473093" y="5191244"/>
                    <a:pt x="2431945" y="5190483"/>
                  </a:cubicBezTo>
                  <a:lnTo>
                    <a:pt x="2370318" y="5190387"/>
                  </a:lnTo>
                  <a:cubicBezTo>
                    <a:pt x="2349744" y="5190292"/>
                    <a:pt x="2329266" y="5190577"/>
                    <a:pt x="2308501" y="5189244"/>
                  </a:cubicBezTo>
                  <a:lnTo>
                    <a:pt x="2184200" y="5183434"/>
                  </a:lnTo>
                  <a:lnTo>
                    <a:pt x="2059994" y="5172099"/>
                  </a:lnTo>
                  <a:cubicBezTo>
                    <a:pt x="1894544" y="5153335"/>
                    <a:pt x="1729095" y="5121236"/>
                    <a:pt x="1568027" y="5069134"/>
                  </a:cubicBezTo>
                  <a:lnTo>
                    <a:pt x="1537738" y="5059704"/>
                  </a:lnTo>
                  <a:cubicBezTo>
                    <a:pt x="1527546" y="5056751"/>
                    <a:pt x="1517831" y="5052465"/>
                    <a:pt x="1507829" y="5048941"/>
                  </a:cubicBezTo>
                  <a:lnTo>
                    <a:pt x="1448298" y="5026557"/>
                  </a:lnTo>
                  <a:lnTo>
                    <a:pt x="1418485" y="5015318"/>
                  </a:lnTo>
                  <a:cubicBezTo>
                    <a:pt x="1408484" y="5011698"/>
                    <a:pt x="1398959" y="5006840"/>
                    <a:pt x="1389243" y="5002649"/>
                  </a:cubicBezTo>
                  <a:lnTo>
                    <a:pt x="1331045" y="4976360"/>
                  </a:lnTo>
                  <a:cubicBezTo>
                    <a:pt x="1253702" y="4940737"/>
                    <a:pt x="1178645" y="4899494"/>
                    <a:pt x="1106446" y="4853583"/>
                  </a:cubicBezTo>
                  <a:cubicBezTo>
                    <a:pt x="962047" y="4761667"/>
                    <a:pt x="829268" y="4650796"/>
                    <a:pt x="710777" y="4526495"/>
                  </a:cubicBezTo>
                  <a:cubicBezTo>
                    <a:pt x="592667" y="4401813"/>
                    <a:pt x="488940" y="4263795"/>
                    <a:pt x="400834" y="4116824"/>
                  </a:cubicBezTo>
                  <a:cubicBezTo>
                    <a:pt x="312728" y="3969758"/>
                    <a:pt x="239671" y="3814215"/>
                    <a:pt x="181092" y="3653719"/>
                  </a:cubicBezTo>
                  <a:cubicBezTo>
                    <a:pt x="122418" y="3493223"/>
                    <a:pt x="78127" y="3327773"/>
                    <a:pt x="47361" y="3159943"/>
                  </a:cubicBezTo>
                  <a:cubicBezTo>
                    <a:pt x="43646" y="3138988"/>
                    <a:pt x="39265" y="3118033"/>
                    <a:pt x="36026" y="3096887"/>
                  </a:cubicBezTo>
                  <a:lnTo>
                    <a:pt x="26882" y="3033546"/>
                  </a:lnTo>
                  <a:cubicBezTo>
                    <a:pt x="24120" y="3012400"/>
                    <a:pt x="20596" y="2991350"/>
                    <a:pt x="18596" y="2970110"/>
                  </a:cubicBezTo>
                  <a:lnTo>
                    <a:pt x="12214" y="2906482"/>
                  </a:lnTo>
                  <a:cubicBezTo>
                    <a:pt x="7261" y="2864096"/>
                    <a:pt x="5737" y="2821424"/>
                    <a:pt x="3451" y="2778848"/>
                  </a:cubicBezTo>
                  <a:cubicBezTo>
                    <a:pt x="689" y="2736271"/>
                    <a:pt x="308" y="2693599"/>
                    <a:pt x="22" y="2650927"/>
                  </a:cubicBezTo>
                  <a:cubicBezTo>
                    <a:pt x="-645" y="2480334"/>
                    <a:pt x="13928" y="2309837"/>
                    <a:pt x="42313" y="2141625"/>
                  </a:cubicBezTo>
                  <a:cubicBezTo>
                    <a:pt x="70507" y="1973414"/>
                    <a:pt x="111369" y="1807202"/>
                    <a:pt x="165662" y="1644896"/>
                  </a:cubicBezTo>
                  <a:cubicBezTo>
                    <a:pt x="219954" y="1482685"/>
                    <a:pt x="287963" y="1324666"/>
                    <a:pt x="370259" y="1173504"/>
                  </a:cubicBezTo>
                  <a:cubicBezTo>
                    <a:pt x="452459" y="1022438"/>
                    <a:pt x="549519" y="878515"/>
                    <a:pt x="661247" y="746022"/>
                  </a:cubicBezTo>
                  <a:lnTo>
                    <a:pt x="704015" y="696968"/>
                  </a:lnTo>
                  <a:cubicBezTo>
                    <a:pt x="718302" y="680680"/>
                    <a:pt x="732113" y="664012"/>
                    <a:pt x="747353" y="648486"/>
                  </a:cubicBezTo>
                  <a:lnTo>
                    <a:pt x="792121" y="601147"/>
                  </a:lnTo>
                  <a:lnTo>
                    <a:pt x="814505" y="577429"/>
                  </a:lnTo>
                  <a:cubicBezTo>
                    <a:pt x="822125" y="569619"/>
                    <a:pt x="830221" y="562380"/>
                    <a:pt x="838031" y="554855"/>
                  </a:cubicBezTo>
                  <a:cubicBezTo>
                    <a:pt x="853843" y="539901"/>
                    <a:pt x="869845" y="525137"/>
                    <a:pt x="885942" y="510469"/>
                  </a:cubicBezTo>
                  <a:cubicBezTo>
                    <a:pt x="894038" y="503230"/>
                    <a:pt x="902039" y="495800"/>
                    <a:pt x="910326" y="488752"/>
                  </a:cubicBezTo>
                  <a:lnTo>
                    <a:pt x="935948" y="468368"/>
                  </a:lnTo>
                  <a:cubicBezTo>
                    <a:pt x="970334" y="441508"/>
                    <a:pt x="1004147" y="414171"/>
                    <a:pt x="1040533" y="390073"/>
                  </a:cubicBezTo>
                  <a:cubicBezTo>
                    <a:pt x="1183313" y="290155"/>
                    <a:pt x="1339713" y="210907"/>
                    <a:pt x="1501638" y="152614"/>
                  </a:cubicBezTo>
                  <a:cubicBezTo>
                    <a:pt x="1663658" y="93940"/>
                    <a:pt x="1830822" y="56602"/>
                    <a:pt x="1997700" y="32599"/>
                  </a:cubicBezTo>
                  <a:cubicBezTo>
                    <a:pt x="2164864" y="9073"/>
                    <a:pt x="2332599" y="-548"/>
                    <a:pt x="2498620" y="24"/>
                  </a:cubicBezTo>
                  <a:close/>
                  <a:moveTo>
                    <a:pt x="2496620" y="193572"/>
                  </a:moveTo>
                  <a:cubicBezTo>
                    <a:pt x="2340886" y="190714"/>
                    <a:pt x="2186486" y="205859"/>
                    <a:pt x="2037229" y="241483"/>
                  </a:cubicBezTo>
                  <a:cubicBezTo>
                    <a:pt x="1887972" y="276820"/>
                    <a:pt x="1745383" y="333494"/>
                    <a:pt x="1613081" y="404646"/>
                  </a:cubicBezTo>
                  <a:cubicBezTo>
                    <a:pt x="1480683" y="475893"/>
                    <a:pt x="1358477" y="561904"/>
                    <a:pt x="1245892" y="657725"/>
                  </a:cubicBezTo>
                  <a:cubicBezTo>
                    <a:pt x="1216841" y="680490"/>
                    <a:pt x="1190837" y="707160"/>
                    <a:pt x="1163310" y="731639"/>
                  </a:cubicBezTo>
                  <a:lnTo>
                    <a:pt x="1142831" y="750118"/>
                  </a:lnTo>
                  <a:cubicBezTo>
                    <a:pt x="1136069" y="756404"/>
                    <a:pt x="1129687" y="763072"/>
                    <a:pt x="1123019" y="769453"/>
                  </a:cubicBezTo>
                  <a:cubicBezTo>
                    <a:pt x="1109780" y="782312"/>
                    <a:pt x="1096540" y="795171"/>
                    <a:pt x="1083014" y="807744"/>
                  </a:cubicBezTo>
                  <a:cubicBezTo>
                    <a:pt x="1076347" y="814126"/>
                    <a:pt x="1069394" y="820222"/>
                    <a:pt x="1062917" y="826794"/>
                  </a:cubicBezTo>
                  <a:lnTo>
                    <a:pt x="1043676" y="846701"/>
                  </a:lnTo>
                  <a:lnTo>
                    <a:pt x="1005100" y="886516"/>
                  </a:lnTo>
                  <a:cubicBezTo>
                    <a:pt x="991860" y="899470"/>
                    <a:pt x="980240" y="913948"/>
                    <a:pt x="968143" y="927949"/>
                  </a:cubicBezTo>
                  <a:lnTo>
                    <a:pt x="932138" y="970336"/>
                  </a:lnTo>
                  <a:cubicBezTo>
                    <a:pt x="744020" y="1200269"/>
                    <a:pt x="605526" y="1472113"/>
                    <a:pt x="514467" y="1759006"/>
                  </a:cubicBezTo>
                  <a:cubicBezTo>
                    <a:pt x="468842" y="1902547"/>
                    <a:pt x="435219" y="2050376"/>
                    <a:pt x="413693" y="2199918"/>
                  </a:cubicBezTo>
                  <a:cubicBezTo>
                    <a:pt x="392261" y="2349556"/>
                    <a:pt x="381689" y="2500622"/>
                    <a:pt x="380546" y="2651689"/>
                  </a:cubicBezTo>
                  <a:lnTo>
                    <a:pt x="380260" y="2708363"/>
                  </a:lnTo>
                  <a:cubicBezTo>
                    <a:pt x="379688" y="2727317"/>
                    <a:pt x="381117" y="2746082"/>
                    <a:pt x="381403" y="2765036"/>
                  </a:cubicBezTo>
                  <a:lnTo>
                    <a:pt x="383117" y="2821710"/>
                  </a:lnTo>
                  <a:cubicBezTo>
                    <a:pt x="383213" y="2831140"/>
                    <a:pt x="383879" y="2840570"/>
                    <a:pt x="384546" y="2849999"/>
                  </a:cubicBezTo>
                  <a:lnTo>
                    <a:pt x="386261" y="2878289"/>
                  </a:lnTo>
                  <a:lnTo>
                    <a:pt x="389499" y="2934867"/>
                  </a:lnTo>
                  <a:cubicBezTo>
                    <a:pt x="390452" y="2953727"/>
                    <a:pt x="392928" y="2972491"/>
                    <a:pt x="394547" y="2991255"/>
                  </a:cubicBezTo>
                  <a:lnTo>
                    <a:pt x="399691" y="3047738"/>
                  </a:lnTo>
                  <a:cubicBezTo>
                    <a:pt x="401501" y="3066598"/>
                    <a:pt x="404358" y="3085172"/>
                    <a:pt x="406644" y="3103936"/>
                  </a:cubicBezTo>
                  <a:cubicBezTo>
                    <a:pt x="425599" y="3253859"/>
                    <a:pt x="456650" y="3402354"/>
                    <a:pt x="500370" y="3546753"/>
                  </a:cubicBezTo>
                  <a:cubicBezTo>
                    <a:pt x="544090" y="3691152"/>
                    <a:pt x="600668" y="3831550"/>
                    <a:pt x="670677" y="3964710"/>
                  </a:cubicBezTo>
                  <a:cubicBezTo>
                    <a:pt x="740591" y="4097870"/>
                    <a:pt x="823458" y="4224171"/>
                    <a:pt x="920042" y="4339233"/>
                  </a:cubicBezTo>
                  <a:cubicBezTo>
                    <a:pt x="1016720" y="4454105"/>
                    <a:pt x="1127115" y="4557356"/>
                    <a:pt x="1248464" y="4646700"/>
                  </a:cubicBezTo>
                  <a:lnTo>
                    <a:pt x="1294374" y="4679657"/>
                  </a:lnTo>
                  <a:lnTo>
                    <a:pt x="1317329" y="4696230"/>
                  </a:lnTo>
                  <a:lnTo>
                    <a:pt x="1341237" y="4711375"/>
                  </a:lnTo>
                  <a:lnTo>
                    <a:pt x="1388957" y="4742046"/>
                  </a:lnTo>
                  <a:cubicBezTo>
                    <a:pt x="1396958" y="4747094"/>
                    <a:pt x="1404769" y="4752523"/>
                    <a:pt x="1412960" y="4757190"/>
                  </a:cubicBezTo>
                  <a:lnTo>
                    <a:pt x="1437725" y="4771097"/>
                  </a:lnTo>
                  <a:lnTo>
                    <a:pt x="1487351" y="4798910"/>
                  </a:lnTo>
                  <a:cubicBezTo>
                    <a:pt x="1495733" y="4803387"/>
                    <a:pt x="1503734" y="4808625"/>
                    <a:pt x="1512402" y="4812626"/>
                  </a:cubicBezTo>
                  <a:lnTo>
                    <a:pt x="1538024" y="4825199"/>
                  </a:lnTo>
                  <a:lnTo>
                    <a:pt x="1589364" y="4850345"/>
                  </a:lnTo>
                  <a:cubicBezTo>
                    <a:pt x="1598031" y="4854345"/>
                    <a:pt x="1606318" y="4859108"/>
                    <a:pt x="1615176" y="4862632"/>
                  </a:cubicBezTo>
                  <a:lnTo>
                    <a:pt x="1641560" y="4873681"/>
                  </a:lnTo>
                  <a:cubicBezTo>
                    <a:pt x="1781864" y="4934355"/>
                    <a:pt x="1930549" y="4979218"/>
                    <a:pt x="2083616" y="5005602"/>
                  </a:cubicBezTo>
                  <a:lnTo>
                    <a:pt x="2199059" y="5021985"/>
                  </a:lnTo>
                  <a:cubicBezTo>
                    <a:pt x="2237825" y="5025604"/>
                    <a:pt x="2276688" y="5028176"/>
                    <a:pt x="2315645" y="5031224"/>
                  </a:cubicBezTo>
                  <a:cubicBezTo>
                    <a:pt x="2334981" y="5033225"/>
                    <a:pt x="2354697" y="5033034"/>
                    <a:pt x="2374414" y="5033415"/>
                  </a:cubicBezTo>
                  <a:lnTo>
                    <a:pt x="2433374" y="5034273"/>
                  </a:lnTo>
                  <a:cubicBezTo>
                    <a:pt x="2472617" y="5035129"/>
                    <a:pt x="2512146" y="5033892"/>
                    <a:pt x="2551579" y="5033130"/>
                  </a:cubicBezTo>
                  <a:cubicBezTo>
                    <a:pt x="2591013" y="5031891"/>
                    <a:pt x="2630637" y="5031701"/>
                    <a:pt x="2669499" y="5027700"/>
                  </a:cubicBezTo>
                  <a:lnTo>
                    <a:pt x="2727982" y="5022747"/>
                  </a:lnTo>
                  <a:lnTo>
                    <a:pt x="2757224" y="5020270"/>
                  </a:lnTo>
                  <a:lnTo>
                    <a:pt x="2771797" y="5018937"/>
                  </a:lnTo>
                  <a:lnTo>
                    <a:pt x="2786275" y="5016842"/>
                  </a:lnTo>
                  <a:lnTo>
                    <a:pt x="2902099" y="4999792"/>
                  </a:lnTo>
                  <a:cubicBezTo>
                    <a:pt x="2940485" y="4992839"/>
                    <a:pt x="2978394" y="4984076"/>
                    <a:pt x="3016494" y="4976170"/>
                  </a:cubicBezTo>
                  <a:cubicBezTo>
                    <a:pt x="3167942" y="4940737"/>
                    <a:pt x="3314246" y="4888540"/>
                    <a:pt x="3452263" y="4822627"/>
                  </a:cubicBezTo>
                  <a:lnTo>
                    <a:pt x="3503889" y="4797767"/>
                  </a:lnTo>
                  <a:cubicBezTo>
                    <a:pt x="3521033" y="4789385"/>
                    <a:pt x="3537416" y="4779479"/>
                    <a:pt x="3554085" y="4770430"/>
                  </a:cubicBezTo>
                  <a:lnTo>
                    <a:pt x="3603996" y="4742903"/>
                  </a:lnTo>
                  <a:cubicBezTo>
                    <a:pt x="3612474" y="4738616"/>
                    <a:pt x="3620475" y="4733568"/>
                    <a:pt x="3628475" y="4728425"/>
                  </a:cubicBezTo>
                  <a:lnTo>
                    <a:pt x="3652669" y="4713375"/>
                  </a:lnTo>
                  <a:lnTo>
                    <a:pt x="3700866" y="4683467"/>
                  </a:lnTo>
                  <a:lnTo>
                    <a:pt x="3712867" y="4675942"/>
                  </a:lnTo>
                  <a:lnTo>
                    <a:pt x="3724488" y="4667750"/>
                  </a:lnTo>
                  <a:lnTo>
                    <a:pt x="3747633" y="4651463"/>
                  </a:lnTo>
                  <a:lnTo>
                    <a:pt x="3794115" y="4619268"/>
                  </a:lnTo>
                  <a:lnTo>
                    <a:pt x="3805736" y="4611267"/>
                  </a:lnTo>
                  <a:lnTo>
                    <a:pt x="3816880" y="4602599"/>
                  </a:lnTo>
                  <a:lnTo>
                    <a:pt x="3839168" y="4585264"/>
                  </a:lnTo>
                  <a:lnTo>
                    <a:pt x="3883841" y="4550879"/>
                  </a:lnTo>
                  <a:cubicBezTo>
                    <a:pt x="3891366" y="4545354"/>
                    <a:pt x="3898509" y="4539163"/>
                    <a:pt x="3905558" y="4532972"/>
                  </a:cubicBezTo>
                  <a:lnTo>
                    <a:pt x="3926989" y="4514684"/>
                  </a:lnTo>
                  <a:lnTo>
                    <a:pt x="3969851" y="4478393"/>
                  </a:lnTo>
                  <a:cubicBezTo>
                    <a:pt x="3984234" y="4466392"/>
                    <a:pt x="3997379" y="4452962"/>
                    <a:pt x="4011381" y="4440579"/>
                  </a:cubicBezTo>
                  <a:cubicBezTo>
                    <a:pt x="4025192" y="4427911"/>
                    <a:pt x="4039193" y="4415529"/>
                    <a:pt x="4053291" y="4403146"/>
                  </a:cubicBezTo>
                  <a:cubicBezTo>
                    <a:pt x="4067102" y="4390573"/>
                    <a:pt x="4079960" y="4376857"/>
                    <a:pt x="4093581" y="4363998"/>
                  </a:cubicBezTo>
                  <a:lnTo>
                    <a:pt x="4134063" y="4324946"/>
                  </a:lnTo>
                  <a:lnTo>
                    <a:pt x="4172639" y="4283988"/>
                  </a:lnTo>
                  <a:cubicBezTo>
                    <a:pt x="4275223" y="4174546"/>
                    <a:pt x="4369425" y="4055579"/>
                    <a:pt x="4450483" y="3926610"/>
                  </a:cubicBezTo>
                  <a:cubicBezTo>
                    <a:pt x="4531541" y="3797832"/>
                    <a:pt x="4599359" y="3658957"/>
                    <a:pt x="4647746" y="3513035"/>
                  </a:cubicBezTo>
                  <a:cubicBezTo>
                    <a:pt x="4654604" y="3495032"/>
                    <a:pt x="4659176" y="3476268"/>
                    <a:pt x="4664796" y="3457980"/>
                  </a:cubicBezTo>
                  <a:lnTo>
                    <a:pt x="4681083" y="3402640"/>
                  </a:lnTo>
                  <a:cubicBezTo>
                    <a:pt x="4690704" y="3365397"/>
                    <a:pt x="4699181" y="3327869"/>
                    <a:pt x="4707753" y="3290340"/>
                  </a:cubicBezTo>
                  <a:cubicBezTo>
                    <a:pt x="4714802" y="3252431"/>
                    <a:pt x="4720517" y="3214331"/>
                    <a:pt x="4726041" y="3176326"/>
                  </a:cubicBezTo>
                  <a:cubicBezTo>
                    <a:pt x="4729566" y="3137845"/>
                    <a:pt x="4733090" y="3099554"/>
                    <a:pt x="4735090" y="3061169"/>
                  </a:cubicBezTo>
                  <a:cubicBezTo>
                    <a:pt x="4741281" y="2906959"/>
                    <a:pt x="4727280" y="2753702"/>
                    <a:pt x="4713659" y="2603302"/>
                  </a:cubicBezTo>
                  <a:lnTo>
                    <a:pt x="4707658" y="2546914"/>
                  </a:lnTo>
                  <a:cubicBezTo>
                    <a:pt x="4705658" y="2528149"/>
                    <a:pt x="4704134" y="2509385"/>
                    <a:pt x="4700991" y="2490716"/>
                  </a:cubicBezTo>
                  <a:lnTo>
                    <a:pt x="4692894" y="2434805"/>
                  </a:lnTo>
                  <a:cubicBezTo>
                    <a:pt x="4690227" y="2416136"/>
                    <a:pt x="4687656" y="2397562"/>
                    <a:pt x="4684036" y="2379083"/>
                  </a:cubicBezTo>
                  <a:lnTo>
                    <a:pt x="4673940" y="2323648"/>
                  </a:lnTo>
                  <a:lnTo>
                    <a:pt x="4669177" y="2295930"/>
                  </a:lnTo>
                  <a:cubicBezTo>
                    <a:pt x="4667463" y="2286691"/>
                    <a:pt x="4665272" y="2277547"/>
                    <a:pt x="4663367" y="2268403"/>
                  </a:cubicBezTo>
                  <a:cubicBezTo>
                    <a:pt x="4659366" y="2250115"/>
                    <a:pt x="4655747" y="2231732"/>
                    <a:pt x="4652127" y="2213348"/>
                  </a:cubicBezTo>
                  <a:lnTo>
                    <a:pt x="4646793" y="2185821"/>
                  </a:lnTo>
                  <a:lnTo>
                    <a:pt x="4640602" y="2158484"/>
                  </a:lnTo>
                  <a:cubicBezTo>
                    <a:pt x="4608979" y="2012561"/>
                    <a:pt x="4575737" y="1866829"/>
                    <a:pt x="4526969" y="1725668"/>
                  </a:cubicBezTo>
                  <a:cubicBezTo>
                    <a:pt x="4479344" y="1584222"/>
                    <a:pt x="4419813" y="1446776"/>
                    <a:pt x="4348947" y="1315426"/>
                  </a:cubicBezTo>
                  <a:lnTo>
                    <a:pt x="4322277" y="1266087"/>
                  </a:lnTo>
                  <a:lnTo>
                    <a:pt x="4293416" y="1218176"/>
                  </a:lnTo>
                  <a:cubicBezTo>
                    <a:pt x="4283796" y="1202174"/>
                    <a:pt x="4274557" y="1185887"/>
                    <a:pt x="4264555" y="1170075"/>
                  </a:cubicBezTo>
                  <a:lnTo>
                    <a:pt x="4233599" y="1123403"/>
                  </a:lnTo>
                  <a:cubicBezTo>
                    <a:pt x="4223121" y="1107972"/>
                    <a:pt x="4213406" y="1091875"/>
                    <a:pt x="4202262" y="1076825"/>
                  </a:cubicBezTo>
                  <a:lnTo>
                    <a:pt x="4169115" y="1031582"/>
                  </a:lnTo>
                  <a:lnTo>
                    <a:pt x="4152541" y="1008912"/>
                  </a:lnTo>
                  <a:lnTo>
                    <a:pt x="4144254" y="997577"/>
                  </a:lnTo>
                  <a:lnTo>
                    <a:pt x="4135396" y="986719"/>
                  </a:lnTo>
                  <a:lnTo>
                    <a:pt x="4099963" y="943190"/>
                  </a:lnTo>
                  <a:cubicBezTo>
                    <a:pt x="4004999" y="827461"/>
                    <a:pt x="3897938" y="720781"/>
                    <a:pt x="3779256" y="627721"/>
                  </a:cubicBezTo>
                  <a:cubicBezTo>
                    <a:pt x="3719916" y="581144"/>
                    <a:pt x="3657908" y="537710"/>
                    <a:pt x="3593519" y="497705"/>
                  </a:cubicBezTo>
                  <a:cubicBezTo>
                    <a:pt x="3528844" y="458367"/>
                    <a:pt x="3462074" y="421791"/>
                    <a:pt x="3392827" y="389882"/>
                  </a:cubicBezTo>
                  <a:cubicBezTo>
                    <a:pt x="3254715" y="325398"/>
                    <a:pt x="3108125" y="277487"/>
                    <a:pt x="2957534" y="245102"/>
                  </a:cubicBezTo>
                  <a:lnTo>
                    <a:pt x="2901051" y="232910"/>
                  </a:lnTo>
                  <a:cubicBezTo>
                    <a:pt x="2882097" y="229576"/>
                    <a:pt x="2862951" y="226909"/>
                    <a:pt x="2843901" y="223861"/>
                  </a:cubicBezTo>
                  <a:cubicBezTo>
                    <a:pt x="2805706" y="218146"/>
                    <a:pt x="2767701" y="211193"/>
                    <a:pt x="2729030" y="208240"/>
                  </a:cubicBezTo>
                  <a:lnTo>
                    <a:pt x="2671213" y="202716"/>
                  </a:lnTo>
                  <a:cubicBezTo>
                    <a:pt x="2651973" y="200906"/>
                    <a:pt x="2632732" y="198811"/>
                    <a:pt x="2613206" y="198430"/>
                  </a:cubicBezTo>
                  <a:lnTo>
                    <a:pt x="2496620" y="1935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21" name="Freeform: Shape 20">
              <a:extLst>
                <a:ext uri="{FF2B5EF4-FFF2-40B4-BE49-F238E27FC236}">
                  <a16:creationId xmlns:a16="http://schemas.microsoft.com/office/drawing/2014/main" id="{F00387E4-31F7-4BBB-A9C7-508D62215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14665" y="738154"/>
              <a:ext cx="5366579" cy="5378461"/>
            </a:xfrm>
            <a:custGeom>
              <a:avLst/>
              <a:gdLst>
                <a:gd name="connsiteX0" fmla="*/ 2659998 w 5366579"/>
                <a:gd name="connsiteY0" fmla="*/ 1557 h 5378461"/>
                <a:gd name="connsiteX1" fmla="*/ 3683078 w 5366579"/>
                <a:gd name="connsiteY1" fmla="*/ 158815 h 5378461"/>
                <a:gd name="connsiteX2" fmla="*/ 3744609 w 5366579"/>
                <a:gd name="connsiteY2" fmla="*/ 181294 h 5378461"/>
                <a:gd name="connsiteX3" fmla="*/ 3775470 w 5366579"/>
                <a:gd name="connsiteY3" fmla="*/ 192438 h 5378461"/>
                <a:gd name="connsiteX4" fmla="*/ 3806141 w 5366579"/>
                <a:gd name="connsiteY4" fmla="*/ 204154 h 5378461"/>
                <a:gd name="connsiteX5" fmla="*/ 3927109 w 5366579"/>
                <a:gd name="connsiteY5" fmla="*/ 255874 h 5378461"/>
                <a:gd name="connsiteX6" fmla="*/ 4045695 w 5366579"/>
                <a:gd name="connsiteY6" fmla="*/ 313786 h 5378461"/>
                <a:gd name="connsiteX7" fmla="*/ 4161233 w 5366579"/>
                <a:gd name="connsiteY7" fmla="*/ 378461 h 5378461"/>
                <a:gd name="connsiteX8" fmla="*/ 4585095 w 5366579"/>
                <a:gd name="connsiteY8" fmla="*/ 700597 h 5378461"/>
                <a:gd name="connsiteX9" fmla="*/ 5176217 w 5366579"/>
                <a:gd name="connsiteY9" fmla="*/ 1590232 h 5378461"/>
                <a:gd name="connsiteX10" fmla="*/ 5366432 w 5366579"/>
                <a:gd name="connsiteY10" fmla="*/ 2641982 h 5378461"/>
                <a:gd name="connsiteX11" fmla="*/ 4594239 w 5366579"/>
                <a:gd name="connsiteY11" fmla="*/ 4567938 h 5378461"/>
                <a:gd name="connsiteX12" fmla="*/ 4193332 w 5366579"/>
                <a:gd name="connsiteY12" fmla="*/ 4906456 h 5378461"/>
                <a:gd name="connsiteX13" fmla="*/ 4166376 w 5366579"/>
                <a:gd name="connsiteY13" fmla="*/ 4925220 h 5378461"/>
                <a:gd name="connsiteX14" fmla="*/ 4138563 w 5366579"/>
                <a:gd name="connsiteY14" fmla="*/ 4942651 h 5378461"/>
                <a:gd name="connsiteX15" fmla="*/ 4082652 w 5366579"/>
                <a:gd name="connsiteY15" fmla="*/ 4977132 h 5378461"/>
                <a:gd name="connsiteX16" fmla="*/ 4054743 w 5366579"/>
                <a:gd name="connsiteY16" fmla="*/ 4994467 h 5378461"/>
                <a:gd name="connsiteX17" fmla="*/ 4026073 w 5366579"/>
                <a:gd name="connsiteY17" fmla="*/ 5010469 h 5378461"/>
                <a:gd name="connsiteX18" fmla="*/ 3968447 w 5366579"/>
                <a:gd name="connsiteY18" fmla="*/ 5042092 h 5378461"/>
                <a:gd name="connsiteX19" fmla="*/ 3939586 w 5366579"/>
                <a:gd name="connsiteY19" fmla="*/ 5057904 h 5378461"/>
                <a:gd name="connsiteX20" fmla="*/ 3910059 w 5366579"/>
                <a:gd name="connsiteY20" fmla="*/ 5072286 h 5378461"/>
                <a:gd name="connsiteX21" fmla="*/ 3850813 w 5366579"/>
                <a:gd name="connsiteY21" fmla="*/ 5100671 h 5378461"/>
                <a:gd name="connsiteX22" fmla="*/ 3730417 w 5366579"/>
                <a:gd name="connsiteY22" fmla="*/ 5153439 h 5378461"/>
                <a:gd name="connsiteX23" fmla="*/ 3227116 w 5366579"/>
                <a:gd name="connsiteY23" fmla="*/ 5305172 h 5378461"/>
                <a:gd name="connsiteX24" fmla="*/ 3162346 w 5366579"/>
                <a:gd name="connsiteY24" fmla="*/ 5317841 h 5378461"/>
                <a:gd name="connsiteX25" fmla="*/ 3097386 w 5366579"/>
                <a:gd name="connsiteY25" fmla="*/ 5329175 h 5378461"/>
                <a:gd name="connsiteX26" fmla="*/ 2966893 w 5366579"/>
                <a:gd name="connsiteY26" fmla="*/ 5348225 h 5378461"/>
                <a:gd name="connsiteX27" fmla="*/ 2835543 w 5366579"/>
                <a:gd name="connsiteY27" fmla="*/ 5360798 h 5378461"/>
                <a:gd name="connsiteX28" fmla="*/ 2802682 w 5366579"/>
                <a:gd name="connsiteY28" fmla="*/ 5363751 h 5378461"/>
                <a:gd name="connsiteX29" fmla="*/ 2770107 w 5366579"/>
                <a:gd name="connsiteY29" fmla="*/ 5365276 h 5378461"/>
                <a:gd name="connsiteX30" fmla="*/ 2704956 w 5366579"/>
                <a:gd name="connsiteY30" fmla="*/ 5368323 h 5378461"/>
                <a:gd name="connsiteX31" fmla="*/ 2574273 w 5366579"/>
                <a:gd name="connsiteY31" fmla="*/ 5374419 h 5378461"/>
                <a:gd name="connsiteX32" fmla="*/ 2442637 w 5366579"/>
                <a:gd name="connsiteY32" fmla="*/ 5378134 h 5378461"/>
                <a:gd name="connsiteX33" fmla="*/ 2376057 w 5366579"/>
                <a:gd name="connsiteY33" fmla="*/ 5377563 h 5378461"/>
                <a:gd name="connsiteX34" fmla="*/ 2309382 w 5366579"/>
                <a:gd name="connsiteY34" fmla="*/ 5375943 h 5378461"/>
                <a:gd name="connsiteX35" fmla="*/ 2175937 w 5366579"/>
                <a:gd name="connsiteY35" fmla="*/ 5367180 h 5378461"/>
                <a:gd name="connsiteX36" fmla="*/ 2042778 w 5366579"/>
                <a:gd name="connsiteY36" fmla="*/ 5350988 h 5378461"/>
                <a:gd name="connsiteX37" fmla="*/ 2009631 w 5366579"/>
                <a:gd name="connsiteY37" fmla="*/ 5345749 h 5378461"/>
                <a:gd name="connsiteX38" fmla="*/ 1976484 w 5366579"/>
                <a:gd name="connsiteY38" fmla="*/ 5339843 h 5378461"/>
                <a:gd name="connsiteX39" fmla="*/ 1910190 w 5366579"/>
                <a:gd name="connsiteY39" fmla="*/ 5327842 h 5378461"/>
                <a:gd name="connsiteX40" fmla="*/ 1844372 w 5366579"/>
                <a:gd name="connsiteY40" fmla="*/ 5312983 h 5378461"/>
                <a:gd name="connsiteX41" fmla="*/ 1778745 w 5366579"/>
                <a:gd name="connsiteY41" fmla="*/ 5296885 h 5378461"/>
                <a:gd name="connsiteX42" fmla="*/ 1745979 w 5366579"/>
                <a:gd name="connsiteY42" fmla="*/ 5288503 h 5378461"/>
                <a:gd name="connsiteX43" fmla="*/ 1713594 w 5366579"/>
                <a:gd name="connsiteY43" fmla="*/ 5278502 h 5378461"/>
                <a:gd name="connsiteX44" fmla="*/ 1648919 w 5366579"/>
                <a:gd name="connsiteY44" fmla="*/ 5258214 h 5378461"/>
                <a:gd name="connsiteX45" fmla="*/ 1616629 w 5366579"/>
                <a:gd name="connsiteY45" fmla="*/ 5247927 h 5378461"/>
                <a:gd name="connsiteX46" fmla="*/ 1584911 w 5366579"/>
                <a:gd name="connsiteY46" fmla="*/ 5235926 h 5378461"/>
                <a:gd name="connsiteX47" fmla="*/ 1521379 w 5366579"/>
                <a:gd name="connsiteY47" fmla="*/ 5211827 h 5378461"/>
                <a:gd name="connsiteX48" fmla="*/ 1489661 w 5366579"/>
                <a:gd name="connsiteY48" fmla="*/ 5199540 h 5378461"/>
                <a:gd name="connsiteX49" fmla="*/ 1458705 w 5366579"/>
                <a:gd name="connsiteY49" fmla="*/ 5185443 h 5378461"/>
                <a:gd name="connsiteX50" fmla="*/ 1396697 w 5366579"/>
                <a:gd name="connsiteY50" fmla="*/ 5157249 h 5378461"/>
                <a:gd name="connsiteX51" fmla="*/ 1365741 w 5366579"/>
                <a:gd name="connsiteY51" fmla="*/ 5142962 h 5378461"/>
                <a:gd name="connsiteX52" fmla="*/ 1335546 w 5366579"/>
                <a:gd name="connsiteY52" fmla="*/ 5127055 h 5378461"/>
                <a:gd name="connsiteX53" fmla="*/ 1275253 w 5366579"/>
                <a:gd name="connsiteY53" fmla="*/ 5095051 h 5378461"/>
                <a:gd name="connsiteX54" fmla="*/ 1245345 w 5366579"/>
                <a:gd name="connsiteY54" fmla="*/ 5078573 h 5378461"/>
                <a:gd name="connsiteX55" fmla="*/ 1216198 w 5366579"/>
                <a:gd name="connsiteY55" fmla="*/ 5060761 h 5378461"/>
                <a:gd name="connsiteX56" fmla="*/ 1158000 w 5366579"/>
                <a:gd name="connsiteY56" fmla="*/ 5024947 h 5378461"/>
                <a:gd name="connsiteX57" fmla="*/ 737567 w 5366579"/>
                <a:gd name="connsiteY57" fmla="*/ 4676713 h 5378461"/>
                <a:gd name="connsiteX58" fmla="*/ 409050 w 5366579"/>
                <a:gd name="connsiteY58" fmla="*/ 4241706 h 5378461"/>
                <a:gd name="connsiteX59" fmla="*/ 177973 w 5366579"/>
                <a:gd name="connsiteY59" fmla="*/ 3750121 h 5378461"/>
                <a:gd name="connsiteX60" fmla="*/ 42813 w 5366579"/>
                <a:gd name="connsiteY60" fmla="*/ 3226055 h 5378461"/>
                <a:gd name="connsiteX61" fmla="*/ 46 w 5366579"/>
                <a:gd name="connsiteY61" fmla="*/ 2687988 h 5378461"/>
                <a:gd name="connsiteX62" fmla="*/ 47862 w 5366579"/>
                <a:gd name="connsiteY62" fmla="*/ 2151064 h 5378461"/>
                <a:gd name="connsiteX63" fmla="*/ 184926 w 5366579"/>
                <a:gd name="connsiteY63" fmla="*/ 1629761 h 5378461"/>
                <a:gd name="connsiteX64" fmla="*/ 747949 w 5366579"/>
                <a:gd name="connsiteY64" fmla="*/ 718789 h 5378461"/>
                <a:gd name="connsiteX65" fmla="*/ 1161334 w 5366579"/>
                <a:gd name="connsiteY65" fmla="*/ 381128 h 5378461"/>
                <a:gd name="connsiteX66" fmla="*/ 1635393 w 5366579"/>
                <a:gd name="connsiteY66" fmla="*/ 149766 h 5378461"/>
                <a:gd name="connsiteX67" fmla="*/ 2659998 w 5366579"/>
                <a:gd name="connsiteY67" fmla="*/ 1557 h 5378461"/>
                <a:gd name="connsiteX68" fmla="*/ 2659712 w 5366579"/>
                <a:gd name="connsiteY68" fmla="*/ 30132 h 5378461"/>
                <a:gd name="connsiteX69" fmla="*/ 2149267 w 5366579"/>
                <a:gd name="connsiteY69" fmla="*/ 68708 h 5378461"/>
                <a:gd name="connsiteX70" fmla="*/ 2086402 w 5366579"/>
                <a:gd name="connsiteY70" fmla="*/ 80329 h 5378461"/>
                <a:gd name="connsiteX71" fmla="*/ 2024394 w 5366579"/>
                <a:gd name="connsiteY71" fmla="*/ 95664 h 5378461"/>
                <a:gd name="connsiteX72" fmla="*/ 1962577 w 5366579"/>
                <a:gd name="connsiteY72" fmla="*/ 111285 h 5378461"/>
                <a:gd name="connsiteX73" fmla="*/ 1901712 w 5366579"/>
                <a:gd name="connsiteY73" fmla="*/ 130144 h 5378461"/>
                <a:gd name="connsiteX74" fmla="*/ 1841038 w 5366579"/>
                <a:gd name="connsiteY74" fmla="*/ 149575 h 5378461"/>
                <a:gd name="connsiteX75" fmla="*/ 1825893 w 5366579"/>
                <a:gd name="connsiteY75" fmla="*/ 154528 h 5378461"/>
                <a:gd name="connsiteX76" fmla="*/ 1811034 w 5366579"/>
                <a:gd name="connsiteY76" fmla="*/ 160243 h 5378461"/>
                <a:gd name="connsiteX77" fmla="*/ 1781412 w 5366579"/>
                <a:gd name="connsiteY77" fmla="*/ 171864 h 5378461"/>
                <a:gd name="connsiteX78" fmla="*/ 1722357 w 5366579"/>
                <a:gd name="connsiteY78" fmla="*/ 195200 h 5378461"/>
                <a:gd name="connsiteX79" fmla="*/ 1707593 w 5366579"/>
                <a:gd name="connsiteY79" fmla="*/ 201010 h 5378461"/>
                <a:gd name="connsiteX80" fmla="*/ 1693210 w 5366579"/>
                <a:gd name="connsiteY80" fmla="*/ 207678 h 5378461"/>
                <a:gd name="connsiteX81" fmla="*/ 1664445 w 5366579"/>
                <a:gd name="connsiteY81" fmla="*/ 221108 h 5378461"/>
                <a:gd name="connsiteX82" fmla="*/ 1237629 w 5366579"/>
                <a:gd name="connsiteY82" fmla="*/ 486856 h 5378461"/>
                <a:gd name="connsiteX83" fmla="*/ 891396 w 5366579"/>
                <a:gd name="connsiteY83" fmla="*/ 843567 h 5378461"/>
                <a:gd name="connsiteX84" fmla="*/ 629839 w 5366579"/>
                <a:gd name="connsiteY84" fmla="*/ 1261715 h 5378461"/>
                <a:gd name="connsiteX85" fmla="*/ 576975 w 5366579"/>
                <a:gd name="connsiteY85" fmla="*/ 1372871 h 5378461"/>
                <a:gd name="connsiteX86" fmla="*/ 529160 w 5366579"/>
                <a:gd name="connsiteY86" fmla="*/ 1486219 h 5378461"/>
                <a:gd name="connsiteX87" fmla="*/ 485821 w 5366579"/>
                <a:gd name="connsiteY87" fmla="*/ 1601376 h 5378461"/>
                <a:gd name="connsiteX88" fmla="*/ 447531 w 5366579"/>
                <a:gd name="connsiteY88" fmla="*/ 1718248 h 5378461"/>
                <a:gd name="connsiteX89" fmla="*/ 339041 w 5366579"/>
                <a:gd name="connsiteY89" fmla="*/ 2197641 h 5378461"/>
                <a:gd name="connsiteX90" fmla="*/ 305608 w 5366579"/>
                <a:gd name="connsiteY90" fmla="*/ 2687988 h 5378461"/>
                <a:gd name="connsiteX91" fmla="*/ 460770 w 5366579"/>
                <a:gd name="connsiteY91" fmla="*/ 3652299 h 5378461"/>
                <a:gd name="connsiteX92" fmla="*/ 936163 w 5366579"/>
                <a:gd name="connsiteY92" fmla="*/ 4493738 h 5378461"/>
                <a:gd name="connsiteX93" fmla="*/ 1727024 w 5366579"/>
                <a:gd name="connsiteY93" fmla="*/ 5041997 h 5378461"/>
                <a:gd name="connsiteX94" fmla="*/ 1784364 w 5366579"/>
                <a:gd name="connsiteY94" fmla="*/ 5063523 h 5378461"/>
                <a:gd name="connsiteX95" fmla="*/ 1813035 w 5366579"/>
                <a:gd name="connsiteY95" fmla="*/ 5074477 h 5378461"/>
                <a:gd name="connsiteX96" fmla="*/ 1842181 w 5366579"/>
                <a:gd name="connsiteY96" fmla="*/ 5083907 h 5378461"/>
                <a:gd name="connsiteX97" fmla="*/ 1900760 w 5366579"/>
                <a:gd name="connsiteY97" fmla="*/ 5102290 h 5378461"/>
                <a:gd name="connsiteX98" fmla="*/ 1959815 w 5366579"/>
                <a:gd name="connsiteY98" fmla="*/ 5119625 h 5378461"/>
                <a:gd name="connsiteX99" fmla="*/ 2019537 w 5366579"/>
                <a:gd name="connsiteY99" fmla="*/ 5134866 h 5378461"/>
                <a:gd name="connsiteX100" fmla="*/ 2049445 w 5366579"/>
                <a:gd name="connsiteY100" fmla="*/ 5142581 h 5378461"/>
                <a:gd name="connsiteX101" fmla="*/ 2079544 w 5366579"/>
                <a:gd name="connsiteY101" fmla="*/ 5149629 h 5378461"/>
                <a:gd name="connsiteX102" fmla="*/ 2201178 w 5366579"/>
                <a:gd name="connsiteY102" fmla="*/ 5173442 h 5378461"/>
                <a:gd name="connsiteX103" fmla="*/ 2324337 w 5366579"/>
                <a:gd name="connsiteY103" fmla="*/ 5190587 h 5378461"/>
                <a:gd name="connsiteX104" fmla="*/ 2386344 w 5366579"/>
                <a:gd name="connsiteY104" fmla="*/ 5196873 h 5378461"/>
                <a:gd name="connsiteX105" fmla="*/ 2448638 w 5366579"/>
                <a:gd name="connsiteY105" fmla="*/ 5202207 h 5378461"/>
                <a:gd name="connsiteX106" fmla="*/ 2574844 w 5366579"/>
                <a:gd name="connsiteY106" fmla="*/ 5208303 h 5378461"/>
                <a:gd name="connsiteX107" fmla="*/ 2702003 w 5366579"/>
                <a:gd name="connsiteY107" fmla="*/ 5212209 h 5378461"/>
                <a:gd name="connsiteX108" fmla="*/ 2765725 w 5366579"/>
                <a:gd name="connsiteY108" fmla="*/ 5213828 h 5378461"/>
                <a:gd name="connsiteX109" fmla="*/ 2797634 w 5366579"/>
                <a:gd name="connsiteY109" fmla="*/ 5214685 h 5378461"/>
                <a:gd name="connsiteX110" fmla="*/ 2829162 w 5366579"/>
                <a:gd name="connsiteY110" fmla="*/ 5214113 h 5378461"/>
                <a:gd name="connsiteX111" fmla="*/ 2955273 w 5366579"/>
                <a:gd name="connsiteY111" fmla="*/ 5211256 h 5378461"/>
                <a:gd name="connsiteX112" fmla="*/ 3081098 w 5366579"/>
                <a:gd name="connsiteY112" fmla="*/ 5201922 h 5378461"/>
                <a:gd name="connsiteX113" fmla="*/ 3143772 w 5366579"/>
                <a:gd name="connsiteY113" fmla="*/ 5194968 h 5378461"/>
                <a:gd name="connsiteX114" fmla="*/ 3206352 w 5366579"/>
                <a:gd name="connsiteY114" fmla="*/ 5186777 h 5378461"/>
                <a:gd name="connsiteX115" fmla="*/ 3330843 w 5366579"/>
                <a:gd name="connsiteY115" fmla="*/ 5165727 h 5378461"/>
                <a:gd name="connsiteX116" fmla="*/ 3392851 w 5366579"/>
                <a:gd name="connsiteY116" fmla="*/ 5153725 h 5378461"/>
                <a:gd name="connsiteX117" fmla="*/ 3454097 w 5366579"/>
                <a:gd name="connsiteY117" fmla="*/ 5138580 h 5378461"/>
                <a:gd name="connsiteX118" fmla="*/ 3515343 w 5366579"/>
                <a:gd name="connsiteY118" fmla="*/ 5123150 h 5378461"/>
                <a:gd name="connsiteX119" fmla="*/ 3575731 w 5366579"/>
                <a:gd name="connsiteY119" fmla="*/ 5104766 h 5378461"/>
                <a:gd name="connsiteX120" fmla="*/ 3636120 w 5366579"/>
                <a:gd name="connsiteY120" fmla="*/ 5086002 h 5378461"/>
                <a:gd name="connsiteX121" fmla="*/ 3651169 w 5366579"/>
                <a:gd name="connsiteY121" fmla="*/ 5081240 h 5378461"/>
                <a:gd name="connsiteX122" fmla="*/ 3665933 w 5366579"/>
                <a:gd name="connsiteY122" fmla="*/ 5075620 h 5378461"/>
                <a:gd name="connsiteX123" fmla="*/ 3695460 w 5366579"/>
                <a:gd name="connsiteY123" fmla="*/ 5064380 h 5378461"/>
                <a:gd name="connsiteX124" fmla="*/ 4526898 w 5366579"/>
                <a:gd name="connsiteY124" fmla="*/ 4505644 h 5378461"/>
                <a:gd name="connsiteX125" fmla="*/ 4569094 w 5366579"/>
                <a:gd name="connsiteY125" fmla="*/ 4458590 h 5378461"/>
                <a:gd name="connsiteX126" fmla="*/ 4608813 w 5366579"/>
                <a:gd name="connsiteY126" fmla="*/ 4409441 h 5378461"/>
                <a:gd name="connsiteX127" fmla="*/ 4648056 w 5366579"/>
                <a:gd name="connsiteY127" fmla="*/ 4360007 h 5378461"/>
                <a:gd name="connsiteX128" fmla="*/ 4684822 w 5366579"/>
                <a:gd name="connsiteY128" fmla="*/ 4308667 h 5378461"/>
                <a:gd name="connsiteX129" fmla="*/ 4721017 w 5366579"/>
                <a:gd name="connsiteY129" fmla="*/ 4257041 h 5378461"/>
                <a:gd name="connsiteX130" fmla="*/ 4754545 w 5366579"/>
                <a:gd name="connsiteY130" fmla="*/ 4203606 h 5378461"/>
                <a:gd name="connsiteX131" fmla="*/ 4787692 w 5366579"/>
                <a:gd name="connsiteY131" fmla="*/ 4149980 h 5378461"/>
                <a:gd name="connsiteX132" fmla="*/ 4818268 w 5366579"/>
                <a:gd name="connsiteY132" fmla="*/ 4094831 h 5378461"/>
                <a:gd name="connsiteX133" fmla="*/ 5011244 w 5366579"/>
                <a:gd name="connsiteY133" fmla="*/ 3631630 h 5378461"/>
                <a:gd name="connsiteX134" fmla="*/ 5111352 w 5366579"/>
                <a:gd name="connsiteY134" fmla="*/ 3142426 h 5378461"/>
                <a:gd name="connsiteX135" fmla="*/ 5122877 w 5366579"/>
                <a:gd name="connsiteY135" fmla="*/ 3018410 h 5378461"/>
                <a:gd name="connsiteX136" fmla="*/ 5129259 w 5366579"/>
                <a:gd name="connsiteY136" fmla="*/ 2894204 h 5378461"/>
                <a:gd name="connsiteX137" fmla="*/ 5131069 w 5366579"/>
                <a:gd name="connsiteY137" fmla="*/ 2769998 h 5378461"/>
                <a:gd name="connsiteX138" fmla="*/ 5129735 w 5366579"/>
                <a:gd name="connsiteY138" fmla="*/ 2707990 h 5378461"/>
                <a:gd name="connsiteX139" fmla="*/ 5128116 w 5366579"/>
                <a:gd name="connsiteY139" fmla="*/ 2646078 h 5378461"/>
                <a:gd name="connsiteX140" fmla="*/ 5124687 w 5366579"/>
                <a:gd name="connsiteY140" fmla="*/ 2584165 h 5378461"/>
                <a:gd name="connsiteX141" fmla="*/ 5120401 w 5366579"/>
                <a:gd name="connsiteY141" fmla="*/ 2522444 h 5378461"/>
                <a:gd name="connsiteX142" fmla="*/ 5114876 w 5366579"/>
                <a:gd name="connsiteY142" fmla="*/ 2460817 h 5378461"/>
                <a:gd name="connsiteX143" fmla="*/ 5112209 w 5366579"/>
                <a:gd name="connsiteY143" fmla="*/ 2430051 h 5378461"/>
                <a:gd name="connsiteX144" fmla="*/ 5108399 w 5366579"/>
                <a:gd name="connsiteY144" fmla="*/ 2399381 h 5378461"/>
                <a:gd name="connsiteX145" fmla="*/ 5070108 w 5366579"/>
                <a:gd name="connsiteY145" fmla="*/ 2155255 h 5378461"/>
                <a:gd name="connsiteX146" fmla="*/ 4939140 w 5366579"/>
                <a:gd name="connsiteY146" fmla="*/ 1680338 h 5378461"/>
                <a:gd name="connsiteX147" fmla="*/ 4452888 w 5366579"/>
                <a:gd name="connsiteY147" fmla="*/ 826517 h 5378461"/>
                <a:gd name="connsiteX148" fmla="*/ 4091605 w 5366579"/>
                <a:gd name="connsiteY148" fmla="*/ 482855 h 5378461"/>
                <a:gd name="connsiteX149" fmla="*/ 3989211 w 5366579"/>
                <a:gd name="connsiteY149" fmla="*/ 409703 h 5378461"/>
                <a:gd name="connsiteX150" fmla="*/ 3882531 w 5366579"/>
                <a:gd name="connsiteY150" fmla="*/ 342171 h 5378461"/>
                <a:gd name="connsiteX151" fmla="*/ 3771565 w 5366579"/>
                <a:gd name="connsiteY151" fmla="*/ 281211 h 5378461"/>
                <a:gd name="connsiteX152" fmla="*/ 3656884 w 5366579"/>
                <a:gd name="connsiteY152" fmla="*/ 226633 h 5378461"/>
                <a:gd name="connsiteX153" fmla="*/ 3642406 w 5366579"/>
                <a:gd name="connsiteY153" fmla="*/ 219965 h 5378461"/>
                <a:gd name="connsiteX154" fmla="*/ 3627642 w 5366579"/>
                <a:gd name="connsiteY154" fmla="*/ 214060 h 5378461"/>
                <a:gd name="connsiteX155" fmla="*/ 3598115 w 5366579"/>
                <a:gd name="connsiteY155" fmla="*/ 202249 h 5378461"/>
                <a:gd name="connsiteX156" fmla="*/ 3538965 w 5366579"/>
                <a:gd name="connsiteY156" fmla="*/ 178627 h 5378461"/>
                <a:gd name="connsiteX157" fmla="*/ 3478767 w 5366579"/>
                <a:gd name="connsiteY157" fmla="*/ 157576 h 5378461"/>
                <a:gd name="connsiteX158" fmla="*/ 3418092 w 5366579"/>
                <a:gd name="connsiteY158" fmla="*/ 137764 h 5378461"/>
                <a:gd name="connsiteX159" fmla="*/ 3387708 w 5366579"/>
                <a:gd name="connsiteY159" fmla="*/ 127954 h 5378461"/>
                <a:gd name="connsiteX160" fmla="*/ 3356847 w 5366579"/>
                <a:gd name="connsiteY160" fmla="*/ 119762 h 5378461"/>
                <a:gd name="connsiteX161" fmla="*/ 3295029 w 5366579"/>
                <a:gd name="connsiteY161" fmla="*/ 103570 h 5378461"/>
                <a:gd name="connsiteX162" fmla="*/ 3170061 w 5366579"/>
                <a:gd name="connsiteY162" fmla="*/ 76233 h 5378461"/>
                <a:gd name="connsiteX163" fmla="*/ 2659712 w 5366579"/>
                <a:gd name="connsiteY163" fmla="*/ 30132 h 537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</a:cxnLst>
              <a:rect l="l" t="t" r="r" b="b"/>
              <a:pathLst>
                <a:path w="5366579" h="5378461">
                  <a:moveTo>
                    <a:pt x="2659998" y="1557"/>
                  </a:moveTo>
                  <a:cubicBezTo>
                    <a:pt x="3004422" y="1843"/>
                    <a:pt x="3351989" y="45943"/>
                    <a:pt x="3683078" y="158815"/>
                  </a:cubicBezTo>
                  <a:lnTo>
                    <a:pt x="3744609" y="181294"/>
                  </a:lnTo>
                  <a:lnTo>
                    <a:pt x="3775470" y="192438"/>
                  </a:lnTo>
                  <a:cubicBezTo>
                    <a:pt x="3785758" y="196248"/>
                    <a:pt x="3796140" y="199582"/>
                    <a:pt x="3806141" y="204154"/>
                  </a:cubicBezTo>
                  <a:cubicBezTo>
                    <a:pt x="3846336" y="221394"/>
                    <a:pt x="3887008" y="237967"/>
                    <a:pt x="3927109" y="255874"/>
                  </a:cubicBezTo>
                  <a:cubicBezTo>
                    <a:pt x="3966542" y="275115"/>
                    <a:pt x="4006452" y="293784"/>
                    <a:pt x="4045695" y="313786"/>
                  </a:cubicBezTo>
                  <a:cubicBezTo>
                    <a:pt x="4084080" y="335313"/>
                    <a:pt x="4123133" y="356078"/>
                    <a:pt x="4161233" y="378461"/>
                  </a:cubicBezTo>
                  <a:cubicBezTo>
                    <a:pt x="4312966" y="469234"/>
                    <a:pt x="4455746" y="577248"/>
                    <a:pt x="4585095" y="700597"/>
                  </a:cubicBezTo>
                  <a:cubicBezTo>
                    <a:pt x="4843890" y="947485"/>
                    <a:pt x="5045915" y="1255619"/>
                    <a:pt x="5176217" y="1590232"/>
                  </a:cubicBezTo>
                  <a:cubicBezTo>
                    <a:pt x="5307281" y="1924940"/>
                    <a:pt x="5370051" y="2284700"/>
                    <a:pt x="5366432" y="2641982"/>
                  </a:cubicBezTo>
                  <a:cubicBezTo>
                    <a:pt x="5359859" y="3357215"/>
                    <a:pt x="5080015" y="4061588"/>
                    <a:pt x="4594239" y="4567938"/>
                  </a:cubicBezTo>
                  <a:cubicBezTo>
                    <a:pt x="4472796" y="4694430"/>
                    <a:pt x="4338112" y="4807967"/>
                    <a:pt x="4193332" y="4906456"/>
                  </a:cubicBezTo>
                  <a:lnTo>
                    <a:pt x="4166376" y="4925220"/>
                  </a:lnTo>
                  <a:cubicBezTo>
                    <a:pt x="4157328" y="4931316"/>
                    <a:pt x="4147803" y="4936841"/>
                    <a:pt x="4138563" y="4942651"/>
                  </a:cubicBezTo>
                  <a:lnTo>
                    <a:pt x="4082652" y="4977132"/>
                  </a:lnTo>
                  <a:lnTo>
                    <a:pt x="4054743" y="4994467"/>
                  </a:lnTo>
                  <a:cubicBezTo>
                    <a:pt x="4045314" y="5000087"/>
                    <a:pt x="4035598" y="5005135"/>
                    <a:pt x="4026073" y="5010469"/>
                  </a:cubicBezTo>
                  <a:lnTo>
                    <a:pt x="3968447" y="5042092"/>
                  </a:lnTo>
                  <a:lnTo>
                    <a:pt x="3939586" y="5057904"/>
                  </a:lnTo>
                  <a:cubicBezTo>
                    <a:pt x="3929966" y="5063142"/>
                    <a:pt x="3919869" y="5067524"/>
                    <a:pt x="3910059" y="5072286"/>
                  </a:cubicBezTo>
                  <a:lnTo>
                    <a:pt x="3850813" y="5100671"/>
                  </a:lnTo>
                  <a:cubicBezTo>
                    <a:pt x="3811761" y="5120768"/>
                    <a:pt x="3770708" y="5136199"/>
                    <a:pt x="3730417" y="5153439"/>
                  </a:cubicBezTo>
                  <a:cubicBezTo>
                    <a:pt x="3568016" y="5219543"/>
                    <a:pt x="3399138" y="5269644"/>
                    <a:pt x="3227116" y="5305172"/>
                  </a:cubicBezTo>
                  <a:lnTo>
                    <a:pt x="3162346" y="5317841"/>
                  </a:lnTo>
                  <a:cubicBezTo>
                    <a:pt x="3140725" y="5322032"/>
                    <a:pt x="3119198" y="5326603"/>
                    <a:pt x="3097386" y="5329175"/>
                  </a:cubicBezTo>
                  <a:lnTo>
                    <a:pt x="2966893" y="5348225"/>
                  </a:lnTo>
                  <a:lnTo>
                    <a:pt x="2835543" y="5360798"/>
                  </a:lnTo>
                  <a:cubicBezTo>
                    <a:pt x="2824590" y="5361751"/>
                    <a:pt x="2813636" y="5362989"/>
                    <a:pt x="2802682" y="5363751"/>
                  </a:cubicBezTo>
                  <a:lnTo>
                    <a:pt x="2770107" y="5365276"/>
                  </a:lnTo>
                  <a:lnTo>
                    <a:pt x="2704956" y="5368323"/>
                  </a:lnTo>
                  <a:lnTo>
                    <a:pt x="2574273" y="5374419"/>
                  </a:lnTo>
                  <a:cubicBezTo>
                    <a:pt x="2530553" y="5375943"/>
                    <a:pt x="2487214" y="5379563"/>
                    <a:pt x="2442637" y="5378134"/>
                  </a:cubicBezTo>
                  <a:lnTo>
                    <a:pt x="2376057" y="5377563"/>
                  </a:lnTo>
                  <a:cubicBezTo>
                    <a:pt x="2353864" y="5377086"/>
                    <a:pt x="2331576" y="5377943"/>
                    <a:pt x="2309382" y="5375943"/>
                  </a:cubicBezTo>
                  <a:lnTo>
                    <a:pt x="2175937" y="5367180"/>
                  </a:lnTo>
                  <a:lnTo>
                    <a:pt x="2042778" y="5350988"/>
                  </a:lnTo>
                  <a:cubicBezTo>
                    <a:pt x="2031633" y="5349844"/>
                    <a:pt x="2020584" y="5347654"/>
                    <a:pt x="2009631" y="5345749"/>
                  </a:cubicBezTo>
                  <a:lnTo>
                    <a:pt x="1976484" y="5339843"/>
                  </a:lnTo>
                  <a:lnTo>
                    <a:pt x="1910190" y="5327842"/>
                  </a:lnTo>
                  <a:cubicBezTo>
                    <a:pt x="1887996" y="5324318"/>
                    <a:pt x="1866279" y="5318222"/>
                    <a:pt x="1844372" y="5312983"/>
                  </a:cubicBezTo>
                  <a:lnTo>
                    <a:pt x="1778745" y="5296885"/>
                  </a:lnTo>
                  <a:cubicBezTo>
                    <a:pt x="1767791" y="5294028"/>
                    <a:pt x="1756742" y="5291838"/>
                    <a:pt x="1745979" y="5288503"/>
                  </a:cubicBezTo>
                  <a:lnTo>
                    <a:pt x="1713594" y="5278502"/>
                  </a:lnTo>
                  <a:lnTo>
                    <a:pt x="1648919" y="5258214"/>
                  </a:lnTo>
                  <a:cubicBezTo>
                    <a:pt x="1638156" y="5254785"/>
                    <a:pt x="1627297" y="5251547"/>
                    <a:pt x="1616629" y="5247927"/>
                  </a:cubicBezTo>
                  <a:lnTo>
                    <a:pt x="1584911" y="5235926"/>
                  </a:lnTo>
                  <a:lnTo>
                    <a:pt x="1521379" y="5211827"/>
                  </a:lnTo>
                  <a:cubicBezTo>
                    <a:pt x="1510806" y="5207732"/>
                    <a:pt x="1500138" y="5203827"/>
                    <a:pt x="1489661" y="5199540"/>
                  </a:cubicBezTo>
                  <a:lnTo>
                    <a:pt x="1458705" y="5185443"/>
                  </a:lnTo>
                  <a:lnTo>
                    <a:pt x="1396697" y="5157249"/>
                  </a:lnTo>
                  <a:cubicBezTo>
                    <a:pt x="1386410" y="5152487"/>
                    <a:pt x="1375932" y="5148010"/>
                    <a:pt x="1365741" y="5142962"/>
                  </a:cubicBezTo>
                  <a:lnTo>
                    <a:pt x="1335546" y="5127055"/>
                  </a:lnTo>
                  <a:lnTo>
                    <a:pt x="1275253" y="5095051"/>
                  </a:lnTo>
                  <a:cubicBezTo>
                    <a:pt x="1265347" y="5089527"/>
                    <a:pt x="1254965" y="5084573"/>
                    <a:pt x="1245345" y="5078573"/>
                  </a:cubicBezTo>
                  <a:lnTo>
                    <a:pt x="1216198" y="5060761"/>
                  </a:lnTo>
                  <a:lnTo>
                    <a:pt x="1158000" y="5024947"/>
                  </a:lnTo>
                  <a:cubicBezTo>
                    <a:pt x="1004457" y="4926744"/>
                    <a:pt x="862916" y="4809111"/>
                    <a:pt x="737567" y="4676713"/>
                  </a:cubicBezTo>
                  <a:cubicBezTo>
                    <a:pt x="612218" y="4544220"/>
                    <a:pt x="502299" y="4397630"/>
                    <a:pt x="409050" y="4241706"/>
                  </a:cubicBezTo>
                  <a:cubicBezTo>
                    <a:pt x="315895" y="4085687"/>
                    <a:pt x="238552" y="3920714"/>
                    <a:pt x="177973" y="3750121"/>
                  </a:cubicBezTo>
                  <a:cubicBezTo>
                    <a:pt x="116727" y="3579814"/>
                    <a:pt x="72436" y="3403982"/>
                    <a:pt x="42813" y="3226055"/>
                  </a:cubicBezTo>
                  <a:cubicBezTo>
                    <a:pt x="12905" y="3048223"/>
                    <a:pt x="-906" y="2868011"/>
                    <a:pt x="46" y="2687988"/>
                  </a:cubicBezTo>
                  <a:cubicBezTo>
                    <a:pt x="999" y="2508061"/>
                    <a:pt x="16810" y="2328229"/>
                    <a:pt x="47862" y="2151064"/>
                  </a:cubicBezTo>
                  <a:cubicBezTo>
                    <a:pt x="78818" y="1973899"/>
                    <a:pt x="123300" y="1798925"/>
                    <a:pt x="184926" y="1629761"/>
                  </a:cubicBezTo>
                  <a:cubicBezTo>
                    <a:pt x="307037" y="1291433"/>
                    <a:pt x="498013" y="975964"/>
                    <a:pt x="747949" y="718789"/>
                  </a:cubicBezTo>
                  <a:cubicBezTo>
                    <a:pt x="872822" y="590297"/>
                    <a:pt x="1011887" y="476664"/>
                    <a:pt x="1161334" y="381128"/>
                  </a:cubicBezTo>
                  <a:cubicBezTo>
                    <a:pt x="1310781" y="285688"/>
                    <a:pt x="1470420" y="208345"/>
                    <a:pt x="1635393" y="149766"/>
                  </a:cubicBezTo>
                  <a:cubicBezTo>
                    <a:pt x="1965816" y="31846"/>
                    <a:pt x="2315669" y="-8825"/>
                    <a:pt x="2659998" y="1557"/>
                  </a:cubicBezTo>
                  <a:close/>
                  <a:moveTo>
                    <a:pt x="2659712" y="30132"/>
                  </a:moveTo>
                  <a:cubicBezTo>
                    <a:pt x="2488167" y="25750"/>
                    <a:pt x="2317002" y="37466"/>
                    <a:pt x="2149267" y="68708"/>
                  </a:cubicBezTo>
                  <a:lnTo>
                    <a:pt x="2086402" y="80329"/>
                  </a:lnTo>
                  <a:lnTo>
                    <a:pt x="2024394" y="95664"/>
                  </a:lnTo>
                  <a:lnTo>
                    <a:pt x="1962577" y="111285"/>
                  </a:lnTo>
                  <a:cubicBezTo>
                    <a:pt x="1942003" y="116619"/>
                    <a:pt x="1922001" y="123953"/>
                    <a:pt x="1901712" y="130144"/>
                  </a:cubicBezTo>
                  <a:lnTo>
                    <a:pt x="1841038" y="149575"/>
                  </a:lnTo>
                  <a:cubicBezTo>
                    <a:pt x="1835990" y="151195"/>
                    <a:pt x="1830942" y="152719"/>
                    <a:pt x="1825893" y="154528"/>
                  </a:cubicBezTo>
                  <a:lnTo>
                    <a:pt x="1811034" y="160243"/>
                  </a:lnTo>
                  <a:lnTo>
                    <a:pt x="1781412" y="171864"/>
                  </a:lnTo>
                  <a:lnTo>
                    <a:pt x="1722357" y="195200"/>
                  </a:lnTo>
                  <a:lnTo>
                    <a:pt x="1707593" y="201010"/>
                  </a:lnTo>
                  <a:lnTo>
                    <a:pt x="1693210" y="207678"/>
                  </a:lnTo>
                  <a:lnTo>
                    <a:pt x="1664445" y="221108"/>
                  </a:lnTo>
                  <a:cubicBezTo>
                    <a:pt x="1510711" y="291403"/>
                    <a:pt x="1367074" y="381319"/>
                    <a:pt x="1237629" y="486856"/>
                  </a:cubicBezTo>
                  <a:cubicBezTo>
                    <a:pt x="1107994" y="592202"/>
                    <a:pt x="992361" y="712789"/>
                    <a:pt x="891396" y="843567"/>
                  </a:cubicBezTo>
                  <a:cubicBezTo>
                    <a:pt x="790335" y="974345"/>
                    <a:pt x="703467" y="1114934"/>
                    <a:pt x="629839" y="1261715"/>
                  </a:cubicBezTo>
                  <a:cubicBezTo>
                    <a:pt x="611646" y="1298576"/>
                    <a:pt x="594692" y="1336009"/>
                    <a:pt x="576975" y="1372871"/>
                  </a:cubicBezTo>
                  <a:cubicBezTo>
                    <a:pt x="560592" y="1410495"/>
                    <a:pt x="545162" y="1448595"/>
                    <a:pt x="529160" y="1486219"/>
                  </a:cubicBezTo>
                  <a:lnTo>
                    <a:pt x="485821" y="1601376"/>
                  </a:lnTo>
                  <a:lnTo>
                    <a:pt x="447531" y="1718248"/>
                  </a:lnTo>
                  <a:cubicBezTo>
                    <a:pt x="399429" y="1875029"/>
                    <a:pt x="362377" y="2035240"/>
                    <a:pt x="339041" y="2197641"/>
                  </a:cubicBezTo>
                  <a:cubicBezTo>
                    <a:pt x="315800" y="2360042"/>
                    <a:pt x="304560" y="2524063"/>
                    <a:pt x="305608" y="2687988"/>
                  </a:cubicBezTo>
                  <a:cubicBezTo>
                    <a:pt x="307989" y="3015648"/>
                    <a:pt x="357900" y="3343022"/>
                    <a:pt x="460770" y="3652299"/>
                  </a:cubicBezTo>
                  <a:cubicBezTo>
                    <a:pt x="563736" y="3961004"/>
                    <a:pt x="721089" y="4251993"/>
                    <a:pt x="936163" y="4493738"/>
                  </a:cubicBezTo>
                  <a:cubicBezTo>
                    <a:pt x="1150857" y="4735673"/>
                    <a:pt x="1423653" y="4922553"/>
                    <a:pt x="1727024" y="5041997"/>
                  </a:cubicBezTo>
                  <a:lnTo>
                    <a:pt x="1784364" y="5063523"/>
                  </a:lnTo>
                  <a:lnTo>
                    <a:pt x="1813035" y="5074477"/>
                  </a:lnTo>
                  <a:cubicBezTo>
                    <a:pt x="1822560" y="5078097"/>
                    <a:pt x="1832466" y="5080763"/>
                    <a:pt x="1842181" y="5083907"/>
                  </a:cubicBezTo>
                  <a:lnTo>
                    <a:pt x="1900760" y="5102290"/>
                  </a:lnTo>
                  <a:cubicBezTo>
                    <a:pt x="1920381" y="5108291"/>
                    <a:pt x="1939717" y="5115149"/>
                    <a:pt x="1959815" y="5119625"/>
                  </a:cubicBezTo>
                  <a:lnTo>
                    <a:pt x="2019537" y="5134866"/>
                  </a:lnTo>
                  <a:lnTo>
                    <a:pt x="2049445" y="5142581"/>
                  </a:lnTo>
                  <a:cubicBezTo>
                    <a:pt x="2059446" y="5145152"/>
                    <a:pt x="2069352" y="5147915"/>
                    <a:pt x="2079544" y="5149629"/>
                  </a:cubicBezTo>
                  <a:lnTo>
                    <a:pt x="2201178" y="5173442"/>
                  </a:lnTo>
                  <a:lnTo>
                    <a:pt x="2324337" y="5190587"/>
                  </a:lnTo>
                  <a:cubicBezTo>
                    <a:pt x="2344815" y="5194016"/>
                    <a:pt x="2365675" y="5194778"/>
                    <a:pt x="2386344" y="5196873"/>
                  </a:cubicBezTo>
                  <a:lnTo>
                    <a:pt x="2448638" y="5202207"/>
                  </a:lnTo>
                  <a:cubicBezTo>
                    <a:pt x="2489881" y="5206779"/>
                    <a:pt x="2532649" y="5206589"/>
                    <a:pt x="2574844" y="5208303"/>
                  </a:cubicBezTo>
                  <a:lnTo>
                    <a:pt x="2702003" y="5212209"/>
                  </a:lnTo>
                  <a:lnTo>
                    <a:pt x="2765725" y="5213828"/>
                  </a:lnTo>
                  <a:lnTo>
                    <a:pt x="2797634" y="5214685"/>
                  </a:lnTo>
                  <a:cubicBezTo>
                    <a:pt x="2808207" y="5214780"/>
                    <a:pt x="2818684" y="5214304"/>
                    <a:pt x="2829162" y="5214113"/>
                  </a:cubicBezTo>
                  <a:lnTo>
                    <a:pt x="2955273" y="5211256"/>
                  </a:lnTo>
                  <a:lnTo>
                    <a:pt x="3081098" y="5201922"/>
                  </a:lnTo>
                  <a:cubicBezTo>
                    <a:pt x="3102148" y="5200779"/>
                    <a:pt x="3122913" y="5197635"/>
                    <a:pt x="3143772" y="5194968"/>
                  </a:cubicBezTo>
                  <a:lnTo>
                    <a:pt x="3206352" y="5186777"/>
                  </a:lnTo>
                  <a:cubicBezTo>
                    <a:pt x="3248357" y="5182395"/>
                    <a:pt x="3289410" y="5173347"/>
                    <a:pt x="3330843" y="5165727"/>
                  </a:cubicBezTo>
                  <a:cubicBezTo>
                    <a:pt x="3351513" y="5161726"/>
                    <a:pt x="3372277" y="5158107"/>
                    <a:pt x="3392851" y="5153725"/>
                  </a:cubicBezTo>
                  <a:lnTo>
                    <a:pt x="3454097" y="5138580"/>
                  </a:lnTo>
                  <a:lnTo>
                    <a:pt x="3515343" y="5123150"/>
                  </a:lnTo>
                  <a:cubicBezTo>
                    <a:pt x="3535726" y="5117626"/>
                    <a:pt x="3555634" y="5110863"/>
                    <a:pt x="3575731" y="5104766"/>
                  </a:cubicBezTo>
                  <a:lnTo>
                    <a:pt x="3636120" y="5086002"/>
                  </a:lnTo>
                  <a:lnTo>
                    <a:pt x="3651169" y="5081240"/>
                  </a:lnTo>
                  <a:lnTo>
                    <a:pt x="3665933" y="5075620"/>
                  </a:lnTo>
                  <a:lnTo>
                    <a:pt x="3695460" y="5064380"/>
                  </a:lnTo>
                  <a:cubicBezTo>
                    <a:pt x="4011691" y="4948080"/>
                    <a:pt x="4301346" y="4756437"/>
                    <a:pt x="4526898" y="4505644"/>
                  </a:cubicBezTo>
                  <a:lnTo>
                    <a:pt x="4569094" y="4458590"/>
                  </a:lnTo>
                  <a:cubicBezTo>
                    <a:pt x="4582905" y="4442684"/>
                    <a:pt x="4595478" y="4425729"/>
                    <a:pt x="4608813" y="4409441"/>
                  </a:cubicBezTo>
                  <a:lnTo>
                    <a:pt x="4648056" y="4360007"/>
                  </a:lnTo>
                  <a:cubicBezTo>
                    <a:pt x="4660534" y="4343052"/>
                    <a:pt x="4672535" y="4325812"/>
                    <a:pt x="4684822" y="4308667"/>
                  </a:cubicBezTo>
                  <a:cubicBezTo>
                    <a:pt x="4697014" y="4291522"/>
                    <a:pt x="4709206" y="4274377"/>
                    <a:pt x="4721017" y="4257041"/>
                  </a:cubicBezTo>
                  <a:lnTo>
                    <a:pt x="4754545" y="4203606"/>
                  </a:lnTo>
                  <a:cubicBezTo>
                    <a:pt x="4765594" y="4185699"/>
                    <a:pt x="4777310" y="4168268"/>
                    <a:pt x="4787692" y="4149980"/>
                  </a:cubicBezTo>
                  <a:lnTo>
                    <a:pt x="4818268" y="4094831"/>
                  </a:lnTo>
                  <a:cubicBezTo>
                    <a:pt x="4899040" y="3947574"/>
                    <a:pt x="4963143" y="3791650"/>
                    <a:pt x="5011244" y="3631630"/>
                  </a:cubicBezTo>
                  <a:cubicBezTo>
                    <a:pt x="5059440" y="3471610"/>
                    <a:pt x="5092683" y="3307589"/>
                    <a:pt x="5111352" y="3142426"/>
                  </a:cubicBezTo>
                  <a:lnTo>
                    <a:pt x="5122877" y="3018410"/>
                  </a:lnTo>
                  <a:cubicBezTo>
                    <a:pt x="5124972" y="2976977"/>
                    <a:pt x="5127735" y="2935543"/>
                    <a:pt x="5129259" y="2894204"/>
                  </a:cubicBezTo>
                  <a:cubicBezTo>
                    <a:pt x="5129735" y="2852771"/>
                    <a:pt x="5131354" y="2811432"/>
                    <a:pt x="5131069" y="2769998"/>
                  </a:cubicBezTo>
                  <a:lnTo>
                    <a:pt x="5129735" y="2707990"/>
                  </a:lnTo>
                  <a:cubicBezTo>
                    <a:pt x="5129163" y="2687321"/>
                    <a:pt x="5129735" y="2666652"/>
                    <a:pt x="5128116" y="2646078"/>
                  </a:cubicBezTo>
                  <a:lnTo>
                    <a:pt x="5124687" y="2584165"/>
                  </a:lnTo>
                  <a:cubicBezTo>
                    <a:pt x="5123449" y="2563592"/>
                    <a:pt x="5122782" y="2542922"/>
                    <a:pt x="5120401" y="2522444"/>
                  </a:cubicBezTo>
                  <a:lnTo>
                    <a:pt x="5114876" y="2460817"/>
                  </a:lnTo>
                  <a:lnTo>
                    <a:pt x="5112209" y="2430051"/>
                  </a:lnTo>
                  <a:cubicBezTo>
                    <a:pt x="5111352" y="2419764"/>
                    <a:pt x="5109637" y="2409572"/>
                    <a:pt x="5108399" y="2399381"/>
                  </a:cubicBezTo>
                  <a:cubicBezTo>
                    <a:pt x="5098398" y="2317561"/>
                    <a:pt x="5085920" y="2236027"/>
                    <a:pt x="5070108" y="2155255"/>
                  </a:cubicBezTo>
                  <a:cubicBezTo>
                    <a:pt x="5038676" y="1993711"/>
                    <a:pt x="4995051" y="1834738"/>
                    <a:pt x="4939140" y="1680338"/>
                  </a:cubicBezTo>
                  <a:cubicBezTo>
                    <a:pt x="4827126" y="1371824"/>
                    <a:pt x="4667392" y="1079406"/>
                    <a:pt x="4452888" y="826517"/>
                  </a:cubicBezTo>
                  <a:cubicBezTo>
                    <a:pt x="4345923" y="700025"/>
                    <a:pt x="4225241" y="583915"/>
                    <a:pt x="4091605" y="482855"/>
                  </a:cubicBezTo>
                  <a:cubicBezTo>
                    <a:pt x="4058077" y="457805"/>
                    <a:pt x="4023406" y="434183"/>
                    <a:pt x="3989211" y="409703"/>
                  </a:cubicBezTo>
                  <a:cubicBezTo>
                    <a:pt x="3954159" y="386653"/>
                    <a:pt x="3918155" y="364840"/>
                    <a:pt x="3882531" y="342171"/>
                  </a:cubicBezTo>
                  <a:cubicBezTo>
                    <a:pt x="3846051" y="321025"/>
                    <a:pt x="3808617" y="301594"/>
                    <a:pt x="3771565" y="281211"/>
                  </a:cubicBezTo>
                  <a:cubicBezTo>
                    <a:pt x="3733942" y="262066"/>
                    <a:pt x="3695270" y="244730"/>
                    <a:pt x="3656884" y="226633"/>
                  </a:cubicBezTo>
                  <a:lnTo>
                    <a:pt x="3642406" y="219965"/>
                  </a:lnTo>
                  <a:lnTo>
                    <a:pt x="3627642" y="214060"/>
                  </a:lnTo>
                  <a:lnTo>
                    <a:pt x="3598115" y="202249"/>
                  </a:lnTo>
                  <a:lnTo>
                    <a:pt x="3538965" y="178627"/>
                  </a:lnTo>
                  <a:cubicBezTo>
                    <a:pt x="3519438" y="170149"/>
                    <a:pt x="3498960" y="164434"/>
                    <a:pt x="3478767" y="157576"/>
                  </a:cubicBezTo>
                  <a:lnTo>
                    <a:pt x="3418092" y="137764"/>
                  </a:lnTo>
                  <a:lnTo>
                    <a:pt x="3387708" y="127954"/>
                  </a:lnTo>
                  <a:lnTo>
                    <a:pt x="3356847" y="119762"/>
                  </a:lnTo>
                  <a:lnTo>
                    <a:pt x="3295029" y="103570"/>
                  </a:lnTo>
                  <a:cubicBezTo>
                    <a:pt x="3253977" y="91759"/>
                    <a:pt x="3211876" y="84710"/>
                    <a:pt x="3170061" y="76233"/>
                  </a:cubicBezTo>
                  <a:cubicBezTo>
                    <a:pt x="3002326" y="43848"/>
                    <a:pt x="2831257" y="29560"/>
                    <a:pt x="2659712" y="30132"/>
                  </a:cubicBez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1AC3D20-E4ED-49E6-AADF-E32D5427E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32" y="3757558"/>
            <a:ext cx="3606713" cy="3109922"/>
            <a:chOff x="6642" y="3804226"/>
            <a:chExt cx="3664532" cy="306325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1CA964C-EED3-4447-826F-685E33AEC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3" y="3938592"/>
              <a:ext cx="3481139" cy="2928886"/>
            </a:xfrm>
            <a:custGeom>
              <a:avLst/>
              <a:gdLst>
                <a:gd name="connsiteX0" fmla="*/ 0 w 3481139"/>
                <a:gd name="connsiteY0" fmla="*/ 2638819 h 2928886"/>
                <a:gd name="connsiteX1" fmla="*/ 31090 w 3481139"/>
                <a:gd name="connsiteY1" fmla="*/ 2704150 h 2928886"/>
                <a:gd name="connsiteX2" fmla="*/ 120149 w 3481139"/>
                <a:gd name="connsiteY2" fmla="*/ 2845955 h 2928886"/>
                <a:gd name="connsiteX3" fmla="*/ 185501 w 3481139"/>
                <a:gd name="connsiteY3" fmla="*/ 2928886 h 2928886"/>
                <a:gd name="connsiteX4" fmla="*/ 0 w 3481139"/>
                <a:gd name="connsiteY4" fmla="*/ 2928886 h 2928886"/>
                <a:gd name="connsiteX5" fmla="*/ 1421035 w 3481139"/>
                <a:gd name="connsiteY5" fmla="*/ 1378 h 2928886"/>
                <a:gd name="connsiteX6" fmla="*/ 2605678 w 3481139"/>
                <a:gd name="connsiteY6" fmla="*/ 348168 h 2928886"/>
                <a:gd name="connsiteX7" fmla="*/ 3411215 w 3481139"/>
                <a:gd name="connsiteY7" fmla="*/ 1492067 h 2928886"/>
                <a:gd name="connsiteX8" fmla="*/ 3306857 w 3481139"/>
                <a:gd name="connsiteY8" fmla="*/ 2839295 h 2928886"/>
                <a:gd name="connsiteX9" fmla="*/ 3261670 w 3481139"/>
                <a:gd name="connsiteY9" fmla="*/ 2928886 h 2928886"/>
                <a:gd name="connsiteX10" fmla="*/ 2857174 w 3481139"/>
                <a:gd name="connsiteY10" fmla="*/ 2928886 h 2928886"/>
                <a:gd name="connsiteX11" fmla="*/ 2915377 w 3481139"/>
                <a:gd name="connsiteY11" fmla="*/ 2836712 h 2928886"/>
                <a:gd name="connsiteX12" fmla="*/ 3115608 w 3481139"/>
                <a:gd name="connsiteY12" fmla="*/ 2239047 h 2928886"/>
                <a:gd name="connsiteX13" fmla="*/ 3072115 w 3481139"/>
                <a:gd name="connsiteY13" fmla="*/ 1582856 h 2928886"/>
                <a:gd name="connsiteX14" fmla="*/ 2816844 w 3481139"/>
                <a:gd name="connsiteY14" fmla="*/ 1040240 h 2928886"/>
                <a:gd name="connsiteX15" fmla="*/ 2406710 w 3481139"/>
                <a:gd name="connsiteY15" fmla="*/ 637298 h 2928886"/>
                <a:gd name="connsiteX16" fmla="*/ 1778438 w 3481139"/>
                <a:gd name="connsiteY16" fmla="*/ 376813 h 2928886"/>
                <a:gd name="connsiteX17" fmla="*/ 1082136 w 3481139"/>
                <a:gd name="connsiteY17" fmla="*/ 405400 h 2928886"/>
                <a:gd name="connsiteX18" fmla="*/ 770453 w 3481139"/>
                <a:gd name="connsiteY18" fmla="*/ 610712 h 2928886"/>
                <a:gd name="connsiteX19" fmla="*/ 504311 w 3481139"/>
                <a:gd name="connsiteY19" fmla="*/ 1053517 h 2928886"/>
                <a:gd name="connsiteX20" fmla="*/ 370837 w 3481139"/>
                <a:gd name="connsiteY20" fmla="*/ 1303660 h 2928886"/>
                <a:gd name="connsiteX21" fmla="*/ 18332 w 3481139"/>
                <a:gd name="connsiteY21" fmla="*/ 1735234 h 2928886"/>
                <a:gd name="connsiteX22" fmla="*/ 0 w 3481139"/>
                <a:gd name="connsiteY22" fmla="*/ 1752611 h 2928886"/>
                <a:gd name="connsiteX23" fmla="*/ 0 w 3481139"/>
                <a:gd name="connsiteY23" fmla="*/ 1233485 h 2928886"/>
                <a:gd name="connsiteX24" fmla="*/ 18046 w 3481139"/>
                <a:gd name="connsiteY24" fmla="*/ 1208183 h 2928886"/>
                <a:gd name="connsiteX25" fmla="*/ 65393 w 3481139"/>
                <a:gd name="connsiteY25" fmla="*/ 1130865 h 2928886"/>
                <a:gd name="connsiteX26" fmla="*/ 991384 w 3481139"/>
                <a:gd name="connsiteY26" fmla="*/ 66436 h 2928886"/>
                <a:gd name="connsiteX27" fmla="*/ 1421035 w 3481139"/>
                <a:gd name="connsiteY27" fmla="*/ 1378 h 292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1139" h="2928886">
                  <a:moveTo>
                    <a:pt x="0" y="2638819"/>
                  </a:moveTo>
                  <a:lnTo>
                    <a:pt x="31090" y="2704150"/>
                  </a:lnTo>
                  <a:cubicBezTo>
                    <a:pt x="57644" y="2752264"/>
                    <a:pt x="87419" y="2799634"/>
                    <a:pt x="120149" y="2845955"/>
                  </a:cubicBezTo>
                  <a:lnTo>
                    <a:pt x="185501" y="2928886"/>
                  </a:lnTo>
                  <a:lnTo>
                    <a:pt x="0" y="2928886"/>
                  </a:lnTo>
                  <a:close/>
                  <a:moveTo>
                    <a:pt x="1421035" y="1378"/>
                  </a:moveTo>
                  <a:cubicBezTo>
                    <a:pt x="1848323" y="-14790"/>
                    <a:pt x="2262193" y="111988"/>
                    <a:pt x="2605678" y="348168"/>
                  </a:cubicBezTo>
                  <a:cubicBezTo>
                    <a:pt x="2986690" y="610157"/>
                    <a:pt x="3281171" y="1006736"/>
                    <a:pt x="3411215" y="1492067"/>
                  </a:cubicBezTo>
                  <a:cubicBezTo>
                    <a:pt x="3536497" y="1959627"/>
                    <a:pt x="3488465" y="2432119"/>
                    <a:pt x="3306857" y="2839295"/>
                  </a:cubicBezTo>
                  <a:lnTo>
                    <a:pt x="3261670" y="2928886"/>
                  </a:lnTo>
                  <a:lnTo>
                    <a:pt x="2857174" y="2928886"/>
                  </a:lnTo>
                  <a:lnTo>
                    <a:pt x="2915377" y="2836712"/>
                  </a:lnTo>
                  <a:cubicBezTo>
                    <a:pt x="3020179" y="2651516"/>
                    <a:pt x="3087510" y="2450417"/>
                    <a:pt x="3115608" y="2239047"/>
                  </a:cubicBezTo>
                  <a:cubicBezTo>
                    <a:pt x="3144700" y="2019998"/>
                    <a:pt x="3130088" y="1799215"/>
                    <a:pt x="3072115" y="1582856"/>
                  </a:cubicBezTo>
                  <a:cubicBezTo>
                    <a:pt x="3019429" y="1386229"/>
                    <a:pt x="2933521" y="1203663"/>
                    <a:pt x="2816844" y="1040240"/>
                  </a:cubicBezTo>
                  <a:cubicBezTo>
                    <a:pt x="2704247" y="882558"/>
                    <a:pt x="2566242" y="746942"/>
                    <a:pt x="2406710" y="637298"/>
                  </a:cubicBezTo>
                  <a:cubicBezTo>
                    <a:pt x="2218030" y="507559"/>
                    <a:pt x="2000748" y="417531"/>
                    <a:pt x="1778438" y="376813"/>
                  </a:cubicBezTo>
                  <a:cubicBezTo>
                    <a:pt x="1545966" y="334240"/>
                    <a:pt x="1311716" y="343884"/>
                    <a:pt x="1082136" y="405400"/>
                  </a:cubicBezTo>
                  <a:cubicBezTo>
                    <a:pt x="957109" y="438901"/>
                    <a:pt x="861000" y="502225"/>
                    <a:pt x="770453" y="610712"/>
                  </a:cubicBezTo>
                  <a:cubicBezTo>
                    <a:pt x="672863" y="727627"/>
                    <a:pt x="591021" y="885960"/>
                    <a:pt x="504311" y="1053517"/>
                  </a:cubicBezTo>
                  <a:cubicBezTo>
                    <a:pt x="462225" y="1134849"/>
                    <a:pt x="418774" y="1218945"/>
                    <a:pt x="370837" y="1303660"/>
                  </a:cubicBezTo>
                  <a:cubicBezTo>
                    <a:pt x="249038" y="1518990"/>
                    <a:pt x="115673" y="1643965"/>
                    <a:pt x="18332" y="1735234"/>
                  </a:cubicBezTo>
                  <a:lnTo>
                    <a:pt x="0" y="1752611"/>
                  </a:lnTo>
                  <a:lnTo>
                    <a:pt x="0" y="1233485"/>
                  </a:lnTo>
                  <a:lnTo>
                    <a:pt x="18046" y="1208183"/>
                  </a:lnTo>
                  <a:cubicBezTo>
                    <a:pt x="33947" y="1184196"/>
                    <a:pt x="49756" y="1158514"/>
                    <a:pt x="65393" y="1130865"/>
                  </a:cubicBezTo>
                  <a:cubicBezTo>
                    <a:pt x="315656" y="688463"/>
                    <a:pt x="466320" y="207127"/>
                    <a:pt x="991384" y="66436"/>
                  </a:cubicBezTo>
                  <a:cubicBezTo>
                    <a:pt x="1134686" y="28039"/>
                    <a:pt x="1278606" y="6767"/>
                    <a:pt x="1421035" y="137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4482870-6C00-4014-90C6-638B19BB5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3" y="3938592"/>
              <a:ext cx="3481139" cy="2928886"/>
            </a:xfrm>
            <a:custGeom>
              <a:avLst/>
              <a:gdLst>
                <a:gd name="connsiteX0" fmla="*/ 0 w 3481139"/>
                <a:gd name="connsiteY0" fmla="*/ 2454676 h 2928886"/>
                <a:gd name="connsiteX1" fmla="*/ 23037 w 3481139"/>
                <a:gd name="connsiteY1" fmla="*/ 2524361 h 2928886"/>
                <a:gd name="connsiteX2" fmla="*/ 92498 w 3481139"/>
                <a:gd name="connsiteY2" fmla="*/ 2670254 h 2928886"/>
                <a:gd name="connsiteX3" fmla="*/ 177819 w 3481139"/>
                <a:gd name="connsiteY3" fmla="*/ 2806016 h 2928886"/>
                <a:gd name="connsiteX4" fmla="*/ 274733 w 3481139"/>
                <a:gd name="connsiteY4" fmla="*/ 2928886 h 2928886"/>
                <a:gd name="connsiteX5" fmla="*/ 0 w 3481139"/>
                <a:gd name="connsiteY5" fmla="*/ 2928886 h 2928886"/>
                <a:gd name="connsiteX6" fmla="*/ 1421035 w 3481139"/>
                <a:gd name="connsiteY6" fmla="*/ 1378 h 2928886"/>
                <a:gd name="connsiteX7" fmla="*/ 2605678 w 3481139"/>
                <a:gd name="connsiteY7" fmla="*/ 348168 h 2928886"/>
                <a:gd name="connsiteX8" fmla="*/ 3411215 w 3481139"/>
                <a:gd name="connsiteY8" fmla="*/ 1492067 h 2928886"/>
                <a:gd name="connsiteX9" fmla="*/ 3306857 w 3481139"/>
                <a:gd name="connsiteY9" fmla="*/ 2839295 h 2928886"/>
                <a:gd name="connsiteX10" fmla="*/ 3261670 w 3481139"/>
                <a:gd name="connsiteY10" fmla="*/ 2928886 h 2928886"/>
                <a:gd name="connsiteX11" fmla="*/ 2774329 w 3481139"/>
                <a:gd name="connsiteY11" fmla="*/ 2928886 h 2928886"/>
                <a:gd name="connsiteX12" fmla="*/ 2854316 w 3481139"/>
                <a:gd name="connsiteY12" fmla="*/ 2802203 h 2928886"/>
                <a:gd name="connsiteX13" fmla="*/ 3046067 w 3481139"/>
                <a:gd name="connsiteY13" fmla="*/ 2229848 h 2928886"/>
                <a:gd name="connsiteX14" fmla="*/ 3004330 w 3481139"/>
                <a:gd name="connsiteY14" fmla="*/ 1601092 h 2928886"/>
                <a:gd name="connsiteX15" fmla="*/ 2759775 w 3481139"/>
                <a:gd name="connsiteY15" fmla="*/ 1081112 h 2928886"/>
                <a:gd name="connsiteX16" fmla="*/ 2367007 w 3481139"/>
                <a:gd name="connsiteY16" fmla="*/ 695245 h 2928886"/>
                <a:gd name="connsiteX17" fmla="*/ 1765861 w 3481139"/>
                <a:gd name="connsiteY17" fmla="*/ 445951 h 2928886"/>
                <a:gd name="connsiteX18" fmla="*/ 1100322 w 3481139"/>
                <a:gd name="connsiteY18" fmla="*/ 473271 h 2928886"/>
                <a:gd name="connsiteX19" fmla="*/ 566662 w 3481139"/>
                <a:gd name="connsiteY19" fmla="*/ 1085790 h 2928886"/>
                <a:gd name="connsiteX20" fmla="*/ 431916 w 3481139"/>
                <a:gd name="connsiteY20" fmla="*/ 1338236 h 2928886"/>
                <a:gd name="connsiteX21" fmla="*/ 66359 w 3481139"/>
                <a:gd name="connsiteY21" fmla="*/ 1786460 h 2928886"/>
                <a:gd name="connsiteX22" fmla="*/ 1807 w 3481139"/>
                <a:gd name="connsiteY22" fmla="*/ 1848695 h 2928886"/>
                <a:gd name="connsiteX23" fmla="*/ 0 w 3481139"/>
                <a:gd name="connsiteY23" fmla="*/ 1850695 h 2928886"/>
                <a:gd name="connsiteX24" fmla="*/ 0 w 3481139"/>
                <a:gd name="connsiteY24" fmla="*/ 1233485 h 2928886"/>
                <a:gd name="connsiteX25" fmla="*/ 18046 w 3481139"/>
                <a:gd name="connsiteY25" fmla="*/ 1208183 h 2928886"/>
                <a:gd name="connsiteX26" fmla="*/ 65393 w 3481139"/>
                <a:gd name="connsiteY26" fmla="*/ 1130865 h 2928886"/>
                <a:gd name="connsiteX27" fmla="*/ 991384 w 3481139"/>
                <a:gd name="connsiteY27" fmla="*/ 66436 h 2928886"/>
                <a:gd name="connsiteX28" fmla="*/ 1421035 w 3481139"/>
                <a:gd name="connsiteY28" fmla="*/ 1378 h 292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481139" h="2928886">
                  <a:moveTo>
                    <a:pt x="0" y="2454676"/>
                  </a:moveTo>
                  <a:lnTo>
                    <a:pt x="23037" y="2524361"/>
                  </a:lnTo>
                  <a:cubicBezTo>
                    <a:pt x="42843" y="2573572"/>
                    <a:pt x="66005" y="2622232"/>
                    <a:pt x="92498" y="2670254"/>
                  </a:cubicBezTo>
                  <a:cubicBezTo>
                    <a:pt x="117915" y="2716294"/>
                    <a:pt x="146441" y="2761645"/>
                    <a:pt x="177819" y="2806016"/>
                  </a:cubicBezTo>
                  <a:lnTo>
                    <a:pt x="274733" y="2928886"/>
                  </a:lnTo>
                  <a:lnTo>
                    <a:pt x="0" y="2928886"/>
                  </a:lnTo>
                  <a:close/>
                  <a:moveTo>
                    <a:pt x="1421035" y="1378"/>
                  </a:moveTo>
                  <a:cubicBezTo>
                    <a:pt x="1848323" y="-14790"/>
                    <a:pt x="2262193" y="111988"/>
                    <a:pt x="2605678" y="348168"/>
                  </a:cubicBezTo>
                  <a:cubicBezTo>
                    <a:pt x="2986690" y="610157"/>
                    <a:pt x="3281171" y="1006736"/>
                    <a:pt x="3411215" y="1492067"/>
                  </a:cubicBezTo>
                  <a:cubicBezTo>
                    <a:pt x="3536497" y="1959627"/>
                    <a:pt x="3488465" y="2432119"/>
                    <a:pt x="3306857" y="2839295"/>
                  </a:cubicBezTo>
                  <a:lnTo>
                    <a:pt x="3261670" y="2928886"/>
                  </a:lnTo>
                  <a:lnTo>
                    <a:pt x="2774329" y="2928886"/>
                  </a:lnTo>
                  <a:lnTo>
                    <a:pt x="2854316" y="2802203"/>
                  </a:lnTo>
                  <a:cubicBezTo>
                    <a:pt x="2954670" y="2624813"/>
                    <a:pt x="3019198" y="2432241"/>
                    <a:pt x="3046067" y="2229848"/>
                  </a:cubicBezTo>
                  <a:cubicBezTo>
                    <a:pt x="3073918" y="2019997"/>
                    <a:pt x="3059887" y="1808433"/>
                    <a:pt x="3004330" y="1601092"/>
                  </a:cubicBezTo>
                  <a:cubicBezTo>
                    <a:pt x="2953824" y="1412601"/>
                    <a:pt x="2871570" y="1237702"/>
                    <a:pt x="2759775" y="1081112"/>
                  </a:cubicBezTo>
                  <a:cubicBezTo>
                    <a:pt x="2651938" y="930074"/>
                    <a:pt x="2519787" y="800304"/>
                    <a:pt x="2367007" y="695245"/>
                  </a:cubicBezTo>
                  <a:cubicBezTo>
                    <a:pt x="2186422" y="571040"/>
                    <a:pt x="1978537" y="484889"/>
                    <a:pt x="1765861" y="445951"/>
                  </a:cubicBezTo>
                  <a:cubicBezTo>
                    <a:pt x="1543705" y="405264"/>
                    <a:pt x="1319800" y="414462"/>
                    <a:pt x="1100322" y="473271"/>
                  </a:cubicBezTo>
                  <a:cubicBezTo>
                    <a:pt x="859826" y="537712"/>
                    <a:pt x="751918" y="727591"/>
                    <a:pt x="566662" y="1085790"/>
                  </a:cubicBezTo>
                  <a:cubicBezTo>
                    <a:pt x="524297" y="1167705"/>
                    <a:pt x="480498" y="1252403"/>
                    <a:pt x="431916" y="1338236"/>
                  </a:cubicBezTo>
                  <a:cubicBezTo>
                    <a:pt x="304892" y="1562816"/>
                    <a:pt x="167019" y="1692123"/>
                    <a:pt x="66359" y="1786460"/>
                  </a:cubicBezTo>
                  <a:cubicBezTo>
                    <a:pt x="41685" y="1809641"/>
                    <a:pt x="19588" y="1830368"/>
                    <a:pt x="1807" y="1848695"/>
                  </a:cubicBezTo>
                  <a:lnTo>
                    <a:pt x="0" y="1850695"/>
                  </a:lnTo>
                  <a:lnTo>
                    <a:pt x="0" y="1233485"/>
                  </a:lnTo>
                  <a:lnTo>
                    <a:pt x="18046" y="1208183"/>
                  </a:lnTo>
                  <a:cubicBezTo>
                    <a:pt x="33947" y="1184196"/>
                    <a:pt x="49756" y="1158514"/>
                    <a:pt x="65393" y="1130865"/>
                  </a:cubicBezTo>
                  <a:cubicBezTo>
                    <a:pt x="315656" y="688463"/>
                    <a:pt x="466320" y="207127"/>
                    <a:pt x="991384" y="66436"/>
                  </a:cubicBezTo>
                  <a:cubicBezTo>
                    <a:pt x="1134686" y="28039"/>
                    <a:pt x="1278606" y="6767"/>
                    <a:pt x="1421035" y="137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6" name="Freeform: Shape 25">
              <a:extLst>
                <a:ext uri="{FF2B5EF4-FFF2-40B4-BE49-F238E27FC236}">
                  <a16:creationId xmlns:a16="http://schemas.microsoft.com/office/drawing/2014/main" id="{A97410C4-9F35-480D-AF41-9881677BA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2" y="3804226"/>
              <a:ext cx="3664532" cy="3063253"/>
            </a:xfrm>
            <a:custGeom>
              <a:avLst/>
              <a:gdLst>
                <a:gd name="connsiteX0" fmla="*/ 1589544 w 3664532"/>
                <a:gd name="connsiteY0" fmla="*/ 1348 h 3063253"/>
                <a:gd name="connsiteX1" fmla="*/ 3592316 w 3664532"/>
                <a:gd name="connsiteY1" fmla="*/ 1577908 h 3063253"/>
                <a:gd name="connsiteX2" fmla="*/ 3464985 w 3664532"/>
                <a:gd name="connsiteY2" fmla="*/ 3019497 h 3063253"/>
                <a:gd name="connsiteX3" fmla="*/ 3441980 w 3664532"/>
                <a:gd name="connsiteY3" fmla="*/ 3063253 h 3063253"/>
                <a:gd name="connsiteX4" fmla="*/ 3180670 w 3664532"/>
                <a:gd name="connsiteY4" fmla="*/ 3063253 h 3063253"/>
                <a:gd name="connsiteX5" fmla="*/ 3224136 w 3664532"/>
                <a:gd name="connsiteY5" fmla="*/ 2966554 h 3063253"/>
                <a:gd name="connsiteX6" fmla="*/ 3355620 w 3664532"/>
                <a:gd name="connsiteY6" fmla="*/ 2437076 h 3063253"/>
                <a:gd name="connsiteX7" fmla="*/ 3363467 w 3664532"/>
                <a:gd name="connsiteY7" fmla="*/ 2076633 h 3063253"/>
                <a:gd name="connsiteX8" fmla="*/ 3304293 w 3664532"/>
                <a:gd name="connsiteY8" fmla="*/ 1722087 h 3063253"/>
                <a:gd name="connsiteX9" fmla="*/ 3182877 w 3664532"/>
                <a:gd name="connsiteY9" fmla="*/ 1384217 h 3063253"/>
                <a:gd name="connsiteX10" fmla="*/ 3001025 w 3664532"/>
                <a:gd name="connsiteY10" fmla="*/ 1074386 h 3063253"/>
                <a:gd name="connsiteX11" fmla="*/ 2477205 w 3664532"/>
                <a:gd name="connsiteY11" fmla="*/ 580474 h 3063253"/>
                <a:gd name="connsiteX12" fmla="*/ 1798691 w 3664532"/>
                <a:gd name="connsiteY12" fmla="*/ 315283 h 3063253"/>
                <a:gd name="connsiteX13" fmla="*/ 1753281 w 3664532"/>
                <a:gd name="connsiteY13" fmla="*/ 307175 h 3063253"/>
                <a:gd name="connsiteX14" fmla="*/ 1730532 w 3664532"/>
                <a:gd name="connsiteY14" fmla="*/ 303097 h 3063253"/>
                <a:gd name="connsiteX15" fmla="*/ 1707599 w 3664532"/>
                <a:gd name="connsiteY15" fmla="*/ 300231 h 3063253"/>
                <a:gd name="connsiteX16" fmla="*/ 1661716 w 3664532"/>
                <a:gd name="connsiteY16" fmla="*/ 294430 h 3063253"/>
                <a:gd name="connsiteX17" fmla="*/ 1615761 w 3664532"/>
                <a:gd name="connsiteY17" fmla="*/ 289448 h 3063253"/>
                <a:gd name="connsiteX18" fmla="*/ 1523276 w 3664532"/>
                <a:gd name="connsiteY18" fmla="*/ 282763 h 3063253"/>
                <a:gd name="connsiteX19" fmla="*/ 1430359 w 3664532"/>
                <a:gd name="connsiteY19" fmla="*/ 280699 h 3063253"/>
                <a:gd name="connsiteX20" fmla="*/ 1059060 w 3664532"/>
                <a:gd name="connsiteY20" fmla="*/ 318854 h 3063253"/>
                <a:gd name="connsiteX21" fmla="*/ 1012987 w 3664532"/>
                <a:gd name="connsiteY21" fmla="*/ 328075 h 3063253"/>
                <a:gd name="connsiteX22" fmla="*/ 968530 w 3664532"/>
                <a:gd name="connsiteY22" fmla="*/ 339260 h 3063253"/>
                <a:gd name="connsiteX23" fmla="*/ 924773 w 3664532"/>
                <a:gd name="connsiteY23" fmla="*/ 352511 h 3063253"/>
                <a:gd name="connsiteX24" fmla="*/ 881731 w 3664532"/>
                <a:gd name="connsiteY24" fmla="*/ 367896 h 3063253"/>
                <a:gd name="connsiteX25" fmla="*/ 839561 w 3664532"/>
                <a:gd name="connsiteY25" fmla="*/ 385444 h 3063253"/>
                <a:gd name="connsiteX26" fmla="*/ 798365 w 3664532"/>
                <a:gd name="connsiteY26" fmla="*/ 405276 h 3063253"/>
                <a:gd name="connsiteX27" fmla="*/ 758403 w 3664532"/>
                <a:gd name="connsiteY27" fmla="*/ 427539 h 3063253"/>
                <a:gd name="connsiteX28" fmla="*/ 719600 w 3664532"/>
                <a:gd name="connsiteY28" fmla="*/ 451961 h 3063253"/>
                <a:gd name="connsiteX29" fmla="*/ 577562 w 3664532"/>
                <a:gd name="connsiteY29" fmla="*/ 569522 h 3063253"/>
                <a:gd name="connsiteX30" fmla="*/ 456753 w 3664532"/>
                <a:gd name="connsiteY30" fmla="*/ 712062 h 3063253"/>
                <a:gd name="connsiteX31" fmla="*/ 353265 w 3664532"/>
                <a:gd name="connsiteY31" fmla="*/ 870162 h 3063253"/>
                <a:gd name="connsiteX32" fmla="*/ 305715 w 3664532"/>
                <a:gd name="connsiteY32" fmla="*/ 952522 h 3063253"/>
                <a:gd name="connsiteX33" fmla="*/ 260078 w 3664532"/>
                <a:gd name="connsiteY33" fmla="*/ 1036331 h 3063253"/>
                <a:gd name="connsiteX34" fmla="*/ 170320 w 3664532"/>
                <a:gd name="connsiteY34" fmla="*/ 1205796 h 3063253"/>
                <a:gd name="connsiteX35" fmla="*/ 124857 w 3664532"/>
                <a:gd name="connsiteY35" fmla="*/ 1290794 h 3063253"/>
                <a:gd name="connsiteX36" fmla="*/ 77228 w 3664532"/>
                <a:gd name="connsiteY36" fmla="*/ 1375573 h 3063253"/>
                <a:gd name="connsiteX37" fmla="*/ 23967 w 3664532"/>
                <a:gd name="connsiteY37" fmla="*/ 1458613 h 3063253"/>
                <a:gd name="connsiteX38" fmla="*/ 0 w 3664532"/>
                <a:gd name="connsiteY38" fmla="*/ 1490102 h 3063253"/>
                <a:gd name="connsiteX39" fmla="*/ 0 w 3664532"/>
                <a:gd name="connsiteY39" fmla="*/ 600302 h 3063253"/>
                <a:gd name="connsiteX40" fmla="*/ 7155 w 3664532"/>
                <a:gd name="connsiteY40" fmla="*/ 592928 h 3063253"/>
                <a:gd name="connsiteX41" fmla="*/ 940651 w 3664532"/>
                <a:gd name="connsiteY41" fmla="*/ 75740 h 3063253"/>
                <a:gd name="connsiteX42" fmla="*/ 1589544 w 3664532"/>
                <a:gd name="connsiteY42" fmla="*/ 1348 h 3063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664532" h="3063253">
                  <a:moveTo>
                    <a:pt x="1589544" y="1348"/>
                  </a:moveTo>
                  <a:cubicBezTo>
                    <a:pt x="2513808" y="33842"/>
                    <a:pt x="3344091" y="651520"/>
                    <a:pt x="3592316" y="1577908"/>
                  </a:cubicBezTo>
                  <a:cubicBezTo>
                    <a:pt x="3725976" y="2076733"/>
                    <a:pt x="3668729" y="2582423"/>
                    <a:pt x="3464985" y="3019497"/>
                  </a:cubicBezTo>
                  <a:lnTo>
                    <a:pt x="3441980" y="3063253"/>
                  </a:lnTo>
                  <a:lnTo>
                    <a:pt x="3180670" y="3063253"/>
                  </a:lnTo>
                  <a:lnTo>
                    <a:pt x="3224136" y="2966554"/>
                  </a:lnTo>
                  <a:cubicBezTo>
                    <a:pt x="3291771" y="2795537"/>
                    <a:pt x="3335430" y="2617005"/>
                    <a:pt x="3355620" y="2437076"/>
                  </a:cubicBezTo>
                  <a:cubicBezTo>
                    <a:pt x="3368996" y="2317218"/>
                    <a:pt x="3372310" y="2196423"/>
                    <a:pt x="3363467" y="2076633"/>
                  </a:cubicBezTo>
                  <a:cubicBezTo>
                    <a:pt x="3354557" y="1956861"/>
                    <a:pt x="3334732" y="1838125"/>
                    <a:pt x="3304293" y="1722087"/>
                  </a:cubicBezTo>
                  <a:cubicBezTo>
                    <a:pt x="3274126" y="1605975"/>
                    <a:pt x="3233351" y="1492852"/>
                    <a:pt x="3182877" y="1384217"/>
                  </a:cubicBezTo>
                  <a:cubicBezTo>
                    <a:pt x="3132588" y="1275460"/>
                    <a:pt x="3071047" y="1171897"/>
                    <a:pt x="3001025" y="1074386"/>
                  </a:cubicBezTo>
                  <a:cubicBezTo>
                    <a:pt x="2860378" y="879817"/>
                    <a:pt x="2682723" y="710135"/>
                    <a:pt x="2477205" y="580474"/>
                  </a:cubicBezTo>
                  <a:cubicBezTo>
                    <a:pt x="2271686" y="450814"/>
                    <a:pt x="2040125" y="361195"/>
                    <a:pt x="1798691" y="315283"/>
                  </a:cubicBezTo>
                  <a:lnTo>
                    <a:pt x="1753281" y="307175"/>
                  </a:lnTo>
                  <a:lnTo>
                    <a:pt x="1730532" y="303097"/>
                  </a:lnTo>
                  <a:lnTo>
                    <a:pt x="1707599" y="300231"/>
                  </a:lnTo>
                  <a:lnTo>
                    <a:pt x="1661716" y="294430"/>
                  </a:lnTo>
                  <a:cubicBezTo>
                    <a:pt x="1646462" y="292559"/>
                    <a:pt x="1631149" y="290194"/>
                    <a:pt x="1615761" y="289448"/>
                  </a:cubicBezTo>
                  <a:cubicBezTo>
                    <a:pt x="1584975" y="287377"/>
                    <a:pt x="1554157" y="284371"/>
                    <a:pt x="1523276" y="282763"/>
                  </a:cubicBezTo>
                  <a:lnTo>
                    <a:pt x="1430359" y="280699"/>
                  </a:lnTo>
                  <a:cubicBezTo>
                    <a:pt x="1306331" y="281594"/>
                    <a:pt x="1181785" y="294109"/>
                    <a:pt x="1059060" y="318854"/>
                  </a:cubicBezTo>
                  <a:lnTo>
                    <a:pt x="1012987" y="328075"/>
                  </a:lnTo>
                  <a:cubicBezTo>
                    <a:pt x="998030" y="331646"/>
                    <a:pt x="983384" y="335571"/>
                    <a:pt x="968530" y="339260"/>
                  </a:cubicBezTo>
                  <a:cubicBezTo>
                    <a:pt x="953853" y="343338"/>
                    <a:pt x="939377" y="348162"/>
                    <a:pt x="924773" y="352511"/>
                  </a:cubicBezTo>
                  <a:cubicBezTo>
                    <a:pt x="910278" y="357266"/>
                    <a:pt x="896136" y="362800"/>
                    <a:pt x="881731" y="367896"/>
                  </a:cubicBezTo>
                  <a:cubicBezTo>
                    <a:pt x="867590" y="373428"/>
                    <a:pt x="853698" y="379622"/>
                    <a:pt x="839561" y="385444"/>
                  </a:cubicBezTo>
                  <a:cubicBezTo>
                    <a:pt x="825810" y="391891"/>
                    <a:pt x="812130" y="398609"/>
                    <a:pt x="798365" y="405276"/>
                  </a:cubicBezTo>
                  <a:cubicBezTo>
                    <a:pt x="785090" y="412685"/>
                    <a:pt x="771605" y="419858"/>
                    <a:pt x="758403" y="427539"/>
                  </a:cubicBezTo>
                  <a:cubicBezTo>
                    <a:pt x="745548" y="435706"/>
                    <a:pt x="732259" y="443337"/>
                    <a:pt x="719600" y="451961"/>
                  </a:cubicBezTo>
                  <a:cubicBezTo>
                    <a:pt x="668664" y="485885"/>
                    <a:pt x="621352" y="525741"/>
                    <a:pt x="577562" y="569522"/>
                  </a:cubicBezTo>
                  <a:cubicBezTo>
                    <a:pt x="534000" y="613606"/>
                    <a:pt x="493580" y="661281"/>
                    <a:pt x="456753" y="712062"/>
                  </a:cubicBezTo>
                  <a:cubicBezTo>
                    <a:pt x="419754" y="762744"/>
                    <a:pt x="385485" y="815747"/>
                    <a:pt x="353265" y="870162"/>
                  </a:cubicBezTo>
                  <a:cubicBezTo>
                    <a:pt x="337069" y="897321"/>
                    <a:pt x="321168" y="924763"/>
                    <a:pt x="305715" y="952522"/>
                  </a:cubicBezTo>
                  <a:cubicBezTo>
                    <a:pt x="290262" y="980281"/>
                    <a:pt x="275152" y="1008238"/>
                    <a:pt x="260078" y="1036331"/>
                  </a:cubicBezTo>
                  <a:cubicBezTo>
                    <a:pt x="229846" y="1092467"/>
                    <a:pt x="200339" y="1149135"/>
                    <a:pt x="170320" y="1205796"/>
                  </a:cubicBezTo>
                  <a:lnTo>
                    <a:pt x="124857" y="1290794"/>
                  </a:lnTo>
                  <a:cubicBezTo>
                    <a:pt x="109549" y="1319095"/>
                    <a:pt x="94118" y="1347211"/>
                    <a:pt x="77228" y="1375573"/>
                  </a:cubicBezTo>
                  <a:cubicBezTo>
                    <a:pt x="60776" y="1403944"/>
                    <a:pt x="42932" y="1431630"/>
                    <a:pt x="23967" y="1458613"/>
                  </a:cubicBezTo>
                  <a:lnTo>
                    <a:pt x="0" y="1490102"/>
                  </a:lnTo>
                  <a:lnTo>
                    <a:pt x="0" y="600302"/>
                  </a:lnTo>
                  <a:lnTo>
                    <a:pt x="7155" y="592928"/>
                  </a:lnTo>
                  <a:cubicBezTo>
                    <a:pt x="261918" y="354349"/>
                    <a:pt x="578478" y="172784"/>
                    <a:pt x="940651" y="75740"/>
                  </a:cubicBezTo>
                  <a:cubicBezTo>
                    <a:pt x="1157955" y="17514"/>
                    <a:pt x="1376252" y="-6151"/>
                    <a:pt x="1589544" y="13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318CEF30-7D37-7CFA-3D0A-9C514C471C48}"/>
              </a:ext>
            </a:extLst>
          </p:cNvPr>
          <p:cNvSpPr txBox="1"/>
          <p:nvPr/>
        </p:nvSpPr>
        <p:spPr>
          <a:xfrm>
            <a:off x="4875105" y="834685"/>
            <a:ext cx="7061131" cy="874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de-DE" sz="4800" kern="1200" dirty="0">
                <a:solidFill>
                  <a:schemeClr val="tx1"/>
                </a:solidFill>
                <a:latin typeface="Tw Cen MT Condensed" panose="020B0606020104020203" pitchFamily="34" charset="0"/>
                <a:ea typeface="+mj-ea"/>
                <a:cs typeface="+mj-cs"/>
              </a:rPr>
              <a:t>Was bietet mir Französisch überdies?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0169F1B-D970-239A-F087-2352C15D0ECD}"/>
              </a:ext>
            </a:extLst>
          </p:cNvPr>
          <p:cNvSpPr txBox="1"/>
          <p:nvPr/>
        </p:nvSpPr>
        <p:spPr>
          <a:xfrm>
            <a:off x="6850122" y="2138714"/>
            <a:ext cx="497611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3200" dirty="0">
                <a:latin typeface="Tw Cen MT Condensed" panose="020B0606020104020203" pitchFamily="34" charset="0"/>
              </a:rPr>
              <a:t>Erwerb des Sprachzertifikats </a:t>
            </a:r>
            <a:r>
              <a:rPr lang="de-DE" sz="3200" b="1" dirty="0">
                <a:solidFill>
                  <a:srgbClr val="0070C0"/>
                </a:solidFill>
                <a:latin typeface="Tw Cen MT Condensed" panose="020B0606020104020203" pitchFamily="34" charset="0"/>
              </a:rPr>
              <a:t>DELF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3200" dirty="0">
                <a:latin typeface="Tw Cen MT Condensed" panose="020B0606020104020203" pitchFamily="34" charset="0"/>
              </a:rPr>
              <a:t>3-tägige Fahrt nach </a:t>
            </a:r>
            <a:r>
              <a:rPr lang="de-DE" sz="3200" b="1" dirty="0">
                <a:solidFill>
                  <a:srgbClr val="0070C0"/>
                </a:solidFill>
                <a:latin typeface="Tw Cen MT Condensed" panose="020B0606020104020203" pitchFamily="34" charset="0"/>
              </a:rPr>
              <a:t>Strasbourg</a:t>
            </a:r>
            <a:r>
              <a:rPr lang="de-DE" sz="3200" dirty="0">
                <a:latin typeface="Tw Cen MT Condensed" panose="020B0606020104020203" pitchFamily="34" charset="0"/>
              </a:rPr>
              <a:t> </a:t>
            </a:r>
          </a:p>
          <a:p>
            <a:r>
              <a:rPr lang="de-DE" sz="3200" dirty="0">
                <a:latin typeface="Tw Cen MT Condensed" panose="020B0606020104020203" pitchFamily="34" charset="0"/>
              </a:rPr>
              <a:t>     in der Mittelstufe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3200" b="1" dirty="0">
                <a:solidFill>
                  <a:srgbClr val="0070C0"/>
                </a:solidFill>
                <a:latin typeface="Tw Cen MT Condensed" panose="020B0606020104020203" pitchFamily="34" charset="0"/>
              </a:rPr>
              <a:t>Austausch</a:t>
            </a:r>
            <a:r>
              <a:rPr lang="de-DE" sz="3200" dirty="0">
                <a:latin typeface="Tw Cen MT Condensed" panose="020B0606020104020203" pitchFamily="34" charset="0"/>
              </a:rPr>
              <a:t> nach Montreuil/Paris </a:t>
            </a:r>
          </a:p>
          <a:p>
            <a:r>
              <a:rPr lang="de-DE" sz="3200" dirty="0">
                <a:latin typeface="Tw Cen MT Condensed" panose="020B0606020104020203" pitchFamily="34" charset="0"/>
              </a:rPr>
              <a:t>     in der Oberstufe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3200" b="1" dirty="0">
                <a:solidFill>
                  <a:srgbClr val="0070C0"/>
                </a:solidFill>
                <a:latin typeface="Tw Cen MT Condensed" panose="020B0606020104020203" pitchFamily="34" charset="0"/>
              </a:rPr>
              <a:t>Auch weiterhin kleinere Lerngruppen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5829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8BA5F19-D5E1-4ECC-BEC2-DF7AEDFD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0CC88A9-A661-4C48-866E-8734E511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1269336" cy="2008639"/>
          </a:xfrm>
          <a:custGeom>
            <a:avLst/>
            <a:gdLst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174645 w 11269336"/>
              <a:gd name="connsiteY140" fmla="*/ 2088358 h 2323145"/>
              <a:gd name="connsiteX141" fmla="*/ 5092476 w 11269336"/>
              <a:gd name="connsiteY141" fmla="*/ 2100737 h 2323145"/>
              <a:gd name="connsiteX142" fmla="*/ 5060738 w 11269336"/>
              <a:gd name="connsiteY142" fmla="*/ 2083274 h 2323145"/>
              <a:gd name="connsiteX143" fmla="*/ 4860988 w 11269336"/>
              <a:gd name="connsiteY143" fmla="*/ 2135698 h 2323145"/>
              <a:gd name="connsiteX144" fmla="*/ 4807902 w 11269336"/>
              <a:gd name="connsiteY144" fmla="*/ 2138894 h 2323145"/>
              <a:gd name="connsiteX145" fmla="*/ 4765388 w 11269336"/>
              <a:gd name="connsiteY145" fmla="*/ 2162525 h 2323145"/>
              <a:gd name="connsiteX146" fmla="*/ 4745033 w 11269336"/>
              <a:gd name="connsiteY146" fmla="*/ 2158859 h 2323145"/>
              <a:gd name="connsiteX147" fmla="*/ 4741475 w 11269336"/>
              <a:gd name="connsiteY147" fmla="*/ 2157998 h 2323145"/>
              <a:gd name="connsiteX148" fmla="*/ 4728247 w 11269336"/>
              <a:gd name="connsiteY148" fmla="*/ 2159526 h 2323145"/>
              <a:gd name="connsiteX149" fmla="*/ 4723263 w 11269336"/>
              <a:gd name="connsiteY149" fmla="*/ 2153742 h 2323145"/>
              <a:gd name="connsiteX150" fmla="*/ 4702453 w 11269336"/>
              <a:gd name="connsiteY150" fmla="*/ 2151586 h 2323145"/>
              <a:gd name="connsiteX151" fmla="*/ 4678455 w 11269336"/>
              <a:gd name="connsiteY151" fmla="*/ 2156131 h 2323145"/>
              <a:gd name="connsiteX152" fmla="*/ 4593061 w 11269336"/>
              <a:gd name="connsiteY152" fmla="*/ 2171597 h 2323145"/>
              <a:gd name="connsiteX153" fmla="*/ 4579902 w 11269336"/>
              <a:gd name="connsiteY153" fmla="*/ 2177927 h 2323145"/>
              <a:gd name="connsiteX154" fmla="*/ 4533444 w 11269336"/>
              <a:gd name="connsiteY154" fmla="*/ 2181200 h 2323145"/>
              <a:gd name="connsiteX155" fmla="*/ 4492832 w 11269336"/>
              <a:gd name="connsiteY155" fmla="*/ 2188033 h 2323145"/>
              <a:gd name="connsiteX156" fmla="*/ 4467257 w 11269336"/>
              <a:gd name="connsiteY156" fmla="*/ 2196121 h 2323145"/>
              <a:gd name="connsiteX157" fmla="*/ 4459937 w 11269336"/>
              <a:gd name="connsiteY157" fmla="*/ 2195182 h 2323145"/>
              <a:gd name="connsiteX158" fmla="*/ 4433312 w 11269336"/>
              <a:gd name="connsiteY158" fmla="*/ 2199004 h 2323145"/>
              <a:gd name="connsiteX159" fmla="*/ 4420601 w 11269336"/>
              <a:gd name="connsiteY159" fmla="*/ 2205158 h 2323145"/>
              <a:gd name="connsiteX160" fmla="*/ 4405765 w 11269336"/>
              <a:gd name="connsiteY160" fmla="*/ 2199902 h 2323145"/>
              <a:gd name="connsiteX161" fmla="*/ 4401354 w 11269336"/>
              <a:gd name="connsiteY161" fmla="*/ 2194745 h 2323145"/>
              <a:gd name="connsiteX162" fmla="*/ 4383151 w 11269336"/>
              <a:gd name="connsiteY162" fmla="*/ 2201140 h 2323145"/>
              <a:gd name="connsiteX163" fmla="*/ 4366646 w 11269336"/>
              <a:gd name="connsiteY163" fmla="*/ 2198564 h 2323145"/>
              <a:gd name="connsiteX164" fmla="*/ 4354009 w 11269336"/>
              <a:gd name="connsiteY164" fmla="*/ 2204984 h 2323145"/>
              <a:gd name="connsiteX165" fmla="*/ 4348284 w 11269336"/>
              <a:gd name="connsiteY165" fmla="*/ 2205270 h 2323145"/>
              <a:gd name="connsiteX166" fmla="*/ 4333906 w 11269336"/>
              <a:gd name="connsiteY166" fmla="*/ 2205251 h 2323145"/>
              <a:gd name="connsiteX167" fmla="*/ 4308819 w 11269336"/>
              <a:gd name="connsiteY167" fmla="*/ 2203822 h 2323145"/>
              <a:gd name="connsiteX168" fmla="*/ 4301210 w 11269336"/>
              <a:gd name="connsiteY168" fmla="*/ 2204456 h 2323145"/>
              <a:gd name="connsiteX169" fmla="*/ 4283095 w 11269336"/>
              <a:gd name="connsiteY169" fmla="*/ 2198177 h 2323145"/>
              <a:gd name="connsiteX170" fmla="*/ 4250119 w 11269336"/>
              <a:gd name="connsiteY170" fmla="*/ 2196342 h 2323145"/>
              <a:gd name="connsiteX171" fmla="*/ 4189203 w 11269336"/>
              <a:gd name="connsiteY171" fmla="*/ 2178994 h 2323145"/>
              <a:gd name="connsiteX172" fmla="*/ 4154035 w 11269336"/>
              <a:gd name="connsiteY172" fmla="*/ 2171950 h 2323145"/>
              <a:gd name="connsiteX173" fmla="*/ 4129569 w 11269336"/>
              <a:gd name="connsiteY173" fmla="*/ 2163850 h 2323145"/>
              <a:gd name="connsiteX174" fmla="*/ 4061250 w 11269336"/>
              <a:gd name="connsiteY174" fmla="*/ 2159236 h 2323145"/>
              <a:gd name="connsiteX175" fmla="*/ 3945480 w 11269336"/>
              <a:gd name="connsiteY175" fmla="*/ 2158279 h 2323145"/>
              <a:gd name="connsiteX176" fmla="*/ 3921468 w 11269336"/>
              <a:gd name="connsiteY176" fmla="*/ 2156588 h 2323145"/>
              <a:gd name="connsiteX177" fmla="*/ 3903348 w 11269336"/>
              <a:gd name="connsiteY177" fmla="*/ 2149220 h 2323145"/>
              <a:gd name="connsiteX178" fmla="*/ 3901342 w 11269336"/>
              <a:gd name="connsiteY178" fmla="*/ 2142355 h 2323145"/>
              <a:gd name="connsiteX179" fmla="*/ 3888539 w 11269336"/>
              <a:gd name="connsiteY179" fmla="*/ 2140476 h 2323145"/>
              <a:gd name="connsiteX180" fmla="*/ 3885662 w 11269336"/>
              <a:gd name="connsiteY180" fmla="*/ 2138740 h 2323145"/>
              <a:gd name="connsiteX181" fmla="*/ 3868627 w 11269336"/>
              <a:gd name="connsiteY181" fmla="*/ 2130023 h 2323145"/>
              <a:gd name="connsiteX182" fmla="*/ 3819177 w 11269336"/>
              <a:gd name="connsiteY182" fmla="*/ 2142111 h 2323145"/>
              <a:gd name="connsiteX183" fmla="*/ 3769100 w 11269336"/>
              <a:gd name="connsiteY183" fmla="*/ 2131731 h 2323145"/>
              <a:gd name="connsiteX184" fmla="*/ 3562752 w 11269336"/>
              <a:gd name="connsiteY184" fmla="*/ 2131785 h 2323145"/>
              <a:gd name="connsiteX185" fmla="*/ 3541402 w 11269336"/>
              <a:gd name="connsiteY185" fmla="*/ 2106821 h 2323145"/>
              <a:gd name="connsiteX186" fmla="*/ 3460591 w 11269336"/>
              <a:gd name="connsiteY186" fmla="*/ 2097951 h 2323145"/>
              <a:gd name="connsiteX187" fmla="*/ 3320348 w 11269336"/>
              <a:gd name="connsiteY187" fmla="*/ 2130191 h 2323145"/>
              <a:gd name="connsiteX188" fmla="*/ 3170922 w 11269336"/>
              <a:gd name="connsiteY188" fmla="*/ 2115957 h 2323145"/>
              <a:gd name="connsiteX189" fmla="*/ 3156256 w 11269336"/>
              <a:gd name="connsiteY189" fmla="*/ 2124773 h 2323145"/>
              <a:gd name="connsiteX190" fmla="*/ 3140298 w 11269336"/>
              <a:gd name="connsiteY190" fmla="*/ 2129182 h 2323145"/>
              <a:gd name="connsiteX191" fmla="*/ 3138514 w 11269336"/>
              <a:gd name="connsiteY191" fmla="*/ 2128069 h 2323145"/>
              <a:gd name="connsiteX192" fmla="*/ 3120467 w 11269336"/>
              <a:gd name="connsiteY192" fmla="*/ 2128281 h 2323145"/>
              <a:gd name="connsiteX193" fmla="*/ 3116175 w 11269336"/>
              <a:gd name="connsiteY193" fmla="*/ 2131633 h 2323145"/>
              <a:gd name="connsiteX194" fmla="*/ 3103685 w 11269336"/>
              <a:gd name="connsiteY194" fmla="*/ 2132814 h 2323145"/>
              <a:gd name="connsiteX195" fmla="*/ 3078794 w 11269336"/>
              <a:gd name="connsiteY195" fmla="*/ 2137935 h 2323145"/>
              <a:gd name="connsiteX196" fmla="*/ 3074407 w 11269336"/>
              <a:gd name="connsiteY196" fmla="*/ 2136274 h 2323145"/>
              <a:gd name="connsiteX197" fmla="*/ 3037285 w 11269336"/>
              <a:gd name="connsiteY197" fmla="*/ 2139919 h 2323145"/>
              <a:gd name="connsiteX198" fmla="*/ 3036901 w 11269336"/>
              <a:gd name="connsiteY198" fmla="*/ 2138726 h 2323145"/>
              <a:gd name="connsiteX199" fmla="*/ 3026996 w 11269336"/>
              <a:gd name="connsiteY199" fmla="*/ 2134322 h 2323145"/>
              <a:gd name="connsiteX200" fmla="*/ 3007772 w 11269336"/>
              <a:gd name="connsiteY200" fmla="*/ 2128742 h 2323145"/>
              <a:gd name="connsiteX201" fmla="*/ 2965030 w 11269336"/>
              <a:gd name="connsiteY201" fmla="*/ 2100494 h 2323145"/>
              <a:gd name="connsiteX202" fmla="*/ 2926342 w 11269336"/>
              <a:gd name="connsiteY202" fmla="*/ 2104155 h 2323145"/>
              <a:gd name="connsiteX203" fmla="*/ 2918608 w 11269336"/>
              <a:gd name="connsiteY203" fmla="*/ 2104215 h 2323145"/>
              <a:gd name="connsiteX204" fmla="*/ 2918475 w 11269336"/>
              <a:gd name="connsiteY204" fmla="*/ 2103937 h 2323145"/>
              <a:gd name="connsiteX205" fmla="*/ 2910360 w 11269336"/>
              <a:gd name="connsiteY205" fmla="*/ 2103444 h 2323145"/>
              <a:gd name="connsiteX206" fmla="*/ 2904507 w 11269336"/>
              <a:gd name="connsiteY206" fmla="*/ 2104326 h 2323145"/>
              <a:gd name="connsiteX207" fmla="*/ 2889503 w 11269336"/>
              <a:gd name="connsiteY207" fmla="*/ 2104443 h 2323145"/>
              <a:gd name="connsiteX208" fmla="*/ 2884480 w 11269336"/>
              <a:gd name="connsiteY208" fmla="*/ 2102626 h 2323145"/>
              <a:gd name="connsiteX209" fmla="*/ 2882689 w 11269336"/>
              <a:gd name="connsiteY209" fmla="*/ 2099228 h 2323145"/>
              <a:gd name="connsiteX210" fmla="*/ 2881291 w 11269336"/>
              <a:gd name="connsiteY210" fmla="*/ 2099618 h 2323145"/>
              <a:gd name="connsiteX211" fmla="*/ 2853979 w 11269336"/>
              <a:gd name="connsiteY211" fmla="*/ 2090388 h 2323145"/>
              <a:gd name="connsiteX212" fmla="*/ 2791790 w 11269336"/>
              <a:gd name="connsiteY212" fmla="*/ 2080332 h 2323145"/>
              <a:gd name="connsiteX213" fmla="*/ 2755844 w 11269336"/>
              <a:gd name="connsiteY213" fmla="*/ 2078874 h 2323145"/>
              <a:gd name="connsiteX214" fmla="*/ 2657742 w 11269336"/>
              <a:gd name="connsiteY214" fmla="*/ 2070179 h 2323145"/>
              <a:gd name="connsiteX215" fmla="*/ 2559549 w 11269336"/>
              <a:gd name="connsiteY215" fmla="*/ 2057873 h 2323145"/>
              <a:gd name="connsiteX216" fmla="*/ 2512054 w 11269336"/>
              <a:gd name="connsiteY216" fmla="*/ 2031671 h 2323145"/>
              <a:gd name="connsiteX217" fmla="*/ 2506437 w 11269336"/>
              <a:gd name="connsiteY217" fmla="*/ 2030918 h 2323145"/>
              <a:gd name="connsiteX218" fmla="*/ 2491752 w 11269336"/>
              <a:gd name="connsiteY218" fmla="*/ 2033906 h 2323145"/>
              <a:gd name="connsiteX219" fmla="*/ 2486338 w 11269336"/>
              <a:gd name="connsiteY219" fmla="*/ 2035862 h 2323145"/>
              <a:gd name="connsiteX220" fmla="*/ 2478186 w 11269336"/>
              <a:gd name="connsiteY220" fmla="*/ 2036953 h 2323145"/>
              <a:gd name="connsiteX221" fmla="*/ 2477950 w 11269336"/>
              <a:gd name="connsiteY221" fmla="*/ 2036715 h 2323145"/>
              <a:gd name="connsiteX222" fmla="*/ 2470381 w 11269336"/>
              <a:gd name="connsiteY222" fmla="*/ 2038256 h 2323145"/>
              <a:gd name="connsiteX223" fmla="*/ 2433781 w 11269336"/>
              <a:gd name="connsiteY223" fmla="*/ 2049140 h 2323145"/>
              <a:gd name="connsiteX224" fmla="*/ 2381172 w 11269336"/>
              <a:gd name="connsiteY224" fmla="*/ 2030645 h 2323145"/>
              <a:gd name="connsiteX225" fmla="*/ 2360198 w 11269336"/>
              <a:gd name="connsiteY225" fmla="*/ 2029059 h 2323145"/>
              <a:gd name="connsiteX226" fmla="*/ 2348815 w 11269336"/>
              <a:gd name="connsiteY226" fmla="*/ 2026798 h 2323145"/>
              <a:gd name="connsiteX227" fmla="*/ 2347988 w 11269336"/>
              <a:gd name="connsiteY227" fmla="*/ 2025745 h 2323145"/>
              <a:gd name="connsiteX228" fmla="*/ 2312920 w 11269336"/>
              <a:gd name="connsiteY228" fmla="*/ 2036311 h 2323145"/>
              <a:gd name="connsiteX229" fmla="*/ 2307986 w 11269336"/>
              <a:gd name="connsiteY229" fmla="*/ 2035583 h 2323145"/>
              <a:gd name="connsiteX230" fmla="*/ 2285481 w 11269336"/>
              <a:gd name="connsiteY230" fmla="*/ 2045197 h 2323145"/>
              <a:gd name="connsiteX231" fmla="*/ 2273666 w 11269336"/>
              <a:gd name="connsiteY231" fmla="*/ 2048710 h 2323145"/>
              <a:gd name="connsiteX232" fmla="*/ 2270719 w 11269336"/>
              <a:gd name="connsiteY232" fmla="*/ 2052702 h 2323145"/>
              <a:gd name="connsiteX233" fmla="*/ 2253080 w 11269336"/>
              <a:gd name="connsiteY233" fmla="*/ 2056363 h 2323145"/>
              <a:gd name="connsiteX234" fmla="*/ 2250906 w 11269336"/>
              <a:gd name="connsiteY234" fmla="*/ 2055654 h 2323145"/>
              <a:gd name="connsiteX235" fmla="*/ 2236905 w 11269336"/>
              <a:gd name="connsiteY235" fmla="*/ 2062882 h 2323145"/>
              <a:gd name="connsiteX236" fmla="*/ 2225830 w 11269336"/>
              <a:gd name="connsiteY236" fmla="*/ 2074027 h 2323145"/>
              <a:gd name="connsiteX237" fmla="*/ 2073776 w 11269336"/>
              <a:gd name="connsiteY237" fmla="*/ 2089244 h 2323145"/>
              <a:gd name="connsiteX238" fmla="*/ 1948256 w 11269336"/>
              <a:gd name="connsiteY238" fmla="*/ 2146616 h 2323145"/>
              <a:gd name="connsiteX239" fmla="*/ 1865582 w 11269336"/>
              <a:gd name="connsiteY239" fmla="*/ 2153738 h 2323145"/>
              <a:gd name="connsiteX240" fmla="*/ 1835210 w 11269336"/>
              <a:gd name="connsiteY240" fmla="*/ 2134244 h 2323145"/>
              <a:gd name="connsiteX241" fmla="*/ 1632661 w 11269336"/>
              <a:gd name="connsiteY241" fmla="*/ 2173882 h 2323145"/>
              <a:gd name="connsiteX242" fmla="*/ 1579590 w 11269336"/>
              <a:gd name="connsiteY242" fmla="*/ 2173680 h 2323145"/>
              <a:gd name="connsiteX243" fmla="*/ 1535601 w 11269336"/>
              <a:gd name="connsiteY243" fmla="*/ 2194590 h 2323145"/>
              <a:gd name="connsiteX244" fmla="*/ 1515594 w 11269336"/>
              <a:gd name="connsiteY244" fmla="*/ 2189622 h 2323145"/>
              <a:gd name="connsiteX245" fmla="*/ 1512113 w 11269336"/>
              <a:gd name="connsiteY245" fmla="*/ 2188534 h 2323145"/>
              <a:gd name="connsiteX246" fmla="*/ 1498838 w 11269336"/>
              <a:gd name="connsiteY246" fmla="*/ 2189213 h 2323145"/>
              <a:gd name="connsiteX247" fmla="*/ 1494279 w 11269336"/>
              <a:gd name="connsiteY247" fmla="*/ 2183112 h 2323145"/>
              <a:gd name="connsiteX248" fmla="*/ 1473714 w 11269336"/>
              <a:gd name="connsiteY248" fmla="*/ 2179625 h 2323145"/>
              <a:gd name="connsiteX249" fmla="*/ 1449503 w 11269336"/>
              <a:gd name="connsiteY249" fmla="*/ 2182633 h 2323145"/>
              <a:gd name="connsiteX250" fmla="*/ 1335495 w 11269336"/>
              <a:gd name="connsiteY250" fmla="*/ 2203940 h 2323145"/>
              <a:gd name="connsiteX251" fmla="*/ 1266687 w 11269336"/>
              <a:gd name="connsiteY251" fmla="*/ 2212688 h 2323145"/>
              <a:gd name="connsiteX252" fmla="*/ 1239614 w 11269336"/>
              <a:gd name="connsiteY252" fmla="*/ 2209727 h 2323145"/>
              <a:gd name="connsiteX253" fmla="*/ 1202436 w 11269336"/>
              <a:gd name="connsiteY253" fmla="*/ 2209817 h 2323145"/>
              <a:gd name="connsiteX254" fmla="*/ 1136097 w 11269336"/>
              <a:gd name="connsiteY254" fmla="*/ 2205112 h 2323145"/>
              <a:gd name="connsiteX255" fmla="*/ 1048229 w 11269336"/>
              <a:gd name="connsiteY255" fmla="*/ 2207249 h 2323145"/>
              <a:gd name="connsiteX256" fmla="*/ 988232 w 11269336"/>
              <a:gd name="connsiteY256" fmla="*/ 2235635 h 2323145"/>
              <a:gd name="connsiteX257" fmla="*/ 981959 w 11269336"/>
              <a:gd name="connsiteY257" fmla="*/ 2231607 h 2323145"/>
              <a:gd name="connsiteX258" fmla="*/ 938600 w 11269336"/>
              <a:gd name="connsiteY258" fmla="*/ 2238113 h 2323145"/>
              <a:gd name="connsiteX259" fmla="*/ 791788 w 11269336"/>
              <a:gd name="connsiteY259" fmla="*/ 2293224 h 2323145"/>
              <a:gd name="connsiteX260" fmla="*/ 706914 w 11269336"/>
              <a:gd name="connsiteY260" fmla="*/ 2305046 h 2323145"/>
              <a:gd name="connsiteX261" fmla="*/ 675971 w 11269336"/>
              <a:gd name="connsiteY261" fmla="*/ 2304030 h 2323145"/>
              <a:gd name="connsiteX262" fmla="*/ 624180 w 11269336"/>
              <a:gd name="connsiteY262" fmla="*/ 2302650 h 2323145"/>
              <a:gd name="connsiteX263" fmla="*/ 583453 w 11269336"/>
              <a:gd name="connsiteY263" fmla="*/ 2288788 h 2323145"/>
              <a:gd name="connsiteX264" fmla="*/ 540946 w 11269336"/>
              <a:gd name="connsiteY264" fmla="*/ 2292721 h 2323145"/>
              <a:gd name="connsiteX265" fmla="*/ 533680 w 11269336"/>
              <a:gd name="connsiteY265" fmla="*/ 2310233 h 2323145"/>
              <a:gd name="connsiteX266" fmla="*/ 487366 w 11269336"/>
              <a:gd name="connsiteY266" fmla="*/ 2309053 h 2323145"/>
              <a:gd name="connsiteX267" fmla="*/ 416820 w 11269336"/>
              <a:gd name="connsiteY267" fmla="*/ 2305443 h 2323145"/>
              <a:gd name="connsiteX268" fmla="*/ 376805 w 11269336"/>
              <a:gd name="connsiteY268" fmla="*/ 2307647 h 2323145"/>
              <a:gd name="connsiteX269" fmla="*/ 266777 w 11269336"/>
              <a:gd name="connsiteY269" fmla="*/ 2309012 h 2323145"/>
              <a:gd name="connsiteX270" fmla="*/ 156013 w 11269336"/>
              <a:gd name="connsiteY270" fmla="*/ 2306832 h 2323145"/>
              <a:gd name="connsiteX271" fmla="*/ 87258 w 11269336"/>
              <a:gd name="connsiteY271" fmla="*/ 2285511 h 2323145"/>
              <a:gd name="connsiteX272" fmla="*/ 23798 w 11269336"/>
              <a:gd name="connsiteY272" fmla="*/ 2281822 h 2323145"/>
              <a:gd name="connsiteX273" fmla="*/ 0 w 11269336"/>
              <a:gd name="connsiteY273" fmla="*/ 2285369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092476 w 11269336"/>
              <a:gd name="connsiteY140" fmla="*/ 2100737 h 2323145"/>
              <a:gd name="connsiteX141" fmla="*/ 5060738 w 11269336"/>
              <a:gd name="connsiteY141" fmla="*/ 2083274 h 2323145"/>
              <a:gd name="connsiteX142" fmla="*/ 4860988 w 11269336"/>
              <a:gd name="connsiteY142" fmla="*/ 2135698 h 2323145"/>
              <a:gd name="connsiteX143" fmla="*/ 4807902 w 11269336"/>
              <a:gd name="connsiteY143" fmla="*/ 2138894 h 2323145"/>
              <a:gd name="connsiteX144" fmla="*/ 4765388 w 11269336"/>
              <a:gd name="connsiteY144" fmla="*/ 2162525 h 2323145"/>
              <a:gd name="connsiteX145" fmla="*/ 4745033 w 11269336"/>
              <a:gd name="connsiteY145" fmla="*/ 2158859 h 2323145"/>
              <a:gd name="connsiteX146" fmla="*/ 4741475 w 11269336"/>
              <a:gd name="connsiteY146" fmla="*/ 2157998 h 2323145"/>
              <a:gd name="connsiteX147" fmla="*/ 4728247 w 11269336"/>
              <a:gd name="connsiteY147" fmla="*/ 2159526 h 2323145"/>
              <a:gd name="connsiteX148" fmla="*/ 4723263 w 11269336"/>
              <a:gd name="connsiteY148" fmla="*/ 2153742 h 2323145"/>
              <a:gd name="connsiteX149" fmla="*/ 4702453 w 11269336"/>
              <a:gd name="connsiteY149" fmla="*/ 2151586 h 2323145"/>
              <a:gd name="connsiteX150" fmla="*/ 4678455 w 11269336"/>
              <a:gd name="connsiteY150" fmla="*/ 2156131 h 2323145"/>
              <a:gd name="connsiteX151" fmla="*/ 4593061 w 11269336"/>
              <a:gd name="connsiteY151" fmla="*/ 2171597 h 2323145"/>
              <a:gd name="connsiteX152" fmla="*/ 4579902 w 11269336"/>
              <a:gd name="connsiteY152" fmla="*/ 2177927 h 2323145"/>
              <a:gd name="connsiteX153" fmla="*/ 4533444 w 11269336"/>
              <a:gd name="connsiteY153" fmla="*/ 2181200 h 2323145"/>
              <a:gd name="connsiteX154" fmla="*/ 4492832 w 11269336"/>
              <a:gd name="connsiteY154" fmla="*/ 2188033 h 2323145"/>
              <a:gd name="connsiteX155" fmla="*/ 4467257 w 11269336"/>
              <a:gd name="connsiteY155" fmla="*/ 2196121 h 2323145"/>
              <a:gd name="connsiteX156" fmla="*/ 4459937 w 11269336"/>
              <a:gd name="connsiteY156" fmla="*/ 2195182 h 2323145"/>
              <a:gd name="connsiteX157" fmla="*/ 4433312 w 11269336"/>
              <a:gd name="connsiteY157" fmla="*/ 2199004 h 2323145"/>
              <a:gd name="connsiteX158" fmla="*/ 4420601 w 11269336"/>
              <a:gd name="connsiteY158" fmla="*/ 2205158 h 2323145"/>
              <a:gd name="connsiteX159" fmla="*/ 4405765 w 11269336"/>
              <a:gd name="connsiteY159" fmla="*/ 2199902 h 2323145"/>
              <a:gd name="connsiteX160" fmla="*/ 4401354 w 11269336"/>
              <a:gd name="connsiteY160" fmla="*/ 2194745 h 2323145"/>
              <a:gd name="connsiteX161" fmla="*/ 4383151 w 11269336"/>
              <a:gd name="connsiteY161" fmla="*/ 2201140 h 2323145"/>
              <a:gd name="connsiteX162" fmla="*/ 4366646 w 11269336"/>
              <a:gd name="connsiteY162" fmla="*/ 2198564 h 2323145"/>
              <a:gd name="connsiteX163" fmla="*/ 4354009 w 11269336"/>
              <a:gd name="connsiteY163" fmla="*/ 2204984 h 2323145"/>
              <a:gd name="connsiteX164" fmla="*/ 4348284 w 11269336"/>
              <a:gd name="connsiteY164" fmla="*/ 2205270 h 2323145"/>
              <a:gd name="connsiteX165" fmla="*/ 4333906 w 11269336"/>
              <a:gd name="connsiteY165" fmla="*/ 2205251 h 2323145"/>
              <a:gd name="connsiteX166" fmla="*/ 4308819 w 11269336"/>
              <a:gd name="connsiteY166" fmla="*/ 2203822 h 2323145"/>
              <a:gd name="connsiteX167" fmla="*/ 4301210 w 11269336"/>
              <a:gd name="connsiteY167" fmla="*/ 2204456 h 2323145"/>
              <a:gd name="connsiteX168" fmla="*/ 4283095 w 11269336"/>
              <a:gd name="connsiteY168" fmla="*/ 2198177 h 2323145"/>
              <a:gd name="connsiteX169" fmla="*/ 4250119 w 11269336"/>
              <a:gd name="connsiteY169" fmla="*/ 2196342 h 2323145"/>
              <a:gd name="connsiteX170" fmla="*/ 4189203 w 11269336"/>
              <a:gd name="connsiteY170" fmla="*/ 2178994 h 2323145"/>
              <a:gd name="connsiteX171" fmla="*/ 4154035 w 11269336"/>
              <a:gd name="connsiteY171" fmla="*/ 2171950 h 2323145"/>
              <a:gd name="connsiteX172" fmla="*/ 4129569 w 11269336"/>
              <a:gd name="connsiteY172" fmla="*/ 2163850 h 2323145"/>
              <a:gd name="connsiteX173" fmla="*/ 4061250 w 11269336"/>
              <a:gd name="connsiteY173" fmla="*/ 2159236 h 2323145"/>
              <a:gd name="connsiteX174" fmla="*/ 3945480 w 11269336"/>
              <a:gd name="connsiteY174" fmla="*/ 2158279 h 2323145"/>
              <a:gd name="connsiteX175" fmla="*/ 3921468 w 11269336"/>
              <a:gd name="connsiteY175" fmla="*/ 2156588 h 2323145"/>
              <a:gd name="connsiteX176" fmla="*/ 3903348 w 11269336"/>
              <a:gd name="connsiteY176" fmla="*/ 2149220 h 2323145"/>
              <a:gd name="connsiteX177" fmla="*/ 3901342 w 11269336"/>
              <a:gd name="connsiteY177" fmla="*/ 2142355 h 2323145"/>
              <a:gd name="connsiteX178" fmla="*/ 3888539 w 11269336"/>
              <a:gd name="connsiteY178" fmla="*/ 2140476 h 2323145"/>
              <a:gd name="connsiteX179" fmla="*/ 3885662 w 11269336"/>
              <a:gd name="connsiteY179" fmla="*/ 2138740 h 2323145"/>
              <a:gd name="connsiteX180" fmla="*/ 3868627 w 11269336"/>
              <a:gd name="connsiteY180" fmla="*/ 2130023 h 2323145"/>
              <a:gd name="connsiteX181" fmla="*/ 3819177 w 11269336"/>
              <a:gd name="connsiteY181" fmla="*/ 2142111 h 2323145"/>
              <a:gd name="connsiteX182" fmla="*/ 3769100 w 11269336"/>
              <a:gd name="connsiteY182" fmla="*/ 2131731 h 2323145"/>
              <a:gd name="connsiteX183" fmla="*/ 3562752 w 11269336"/>
              <a:gd name="connsiteY183" fmla="*/ 2131785 h 2323145"/>
              <a:gd name="connsiteX184" fmla="*/ 3541402 w 11269336"/>
              <a:gd name="connsiteY184" fmla="*/ 2106821 h 2323145"/>
              <a:gd name="connsiteX185" fmla="*/ 3460591 w 11269336"/>
              <a:gd name="connsiteY185" fmla="*/ 2097951 h 2323145"/>
              <a:gd name="connsiteX186" fmla="*/ 3320348 w 11269336"/>
              <a:gd name="connsiteY186" fmla="*/ 2130191 h 2323145"/>
              <a:gd name="connsiteX187" fmla="*/ 3170922 w 11269336"/>
              <a:gd name="connsiteY187" fmla="*/ 2115957 h 2323145"/>
              <a:gd name="connsiteX188" fmla="*/ 3156256 w 11269336"/>
              <a:gd name="connsiteY188" fmla="*/ 2124773 h 2323145"/>
              <a:gd name="connsiteX189" fmla="*/ 3140298 w 11269336"/>
              <a:gd name="connsiteY189" fmla="*/ 2129182 h 2323145"/>
              <a:gd name="connsiteX190" fmla="*/ 3138514 w 11269336"/>
              <a:gd name="connsiteY190" fmla="*/ 2128069 h 2323145"/>
              <a:gd name="connsiteX191" fmla="*/ 3120467 w 11269336"/>
              <a:gd name="connsiteY191" fmla="*/ 2128281 h 2323145"/>
              <a:gd name="connsiteX192" fmla="*/ 3116175 w 11269336"/>
              <a:gd name="connsiteY192" fmla="*/ 2131633 h 2323145"/>
              <a:gd name="connsiteX193" fmla="*/ 3103685 w 11269336"/>
              <a:gd name="connsiteY193" fmla="*/ 2132814 h 2323145"/>
              <a:gd name="connsiteX194" fmla="*/ 3078794 w 11269336"/>
              <a:gd name="connsiteY194" fmla="*/ 2137935 h 2323145"/>
              <a:gd name="connsiteX195" fmla="*/ 3074407 w 11269336"/>
              <a:gd name="connsiteY195" fmla="*/ 2136274 h 2323145"/>
              <a:gd name="connsiteX196" fmla="*/ 3037285 w 11269336"/>
              <a:gd name="connsiteY196" fmla="*/ 2139919 h 2323145"/>
              <a:gd name="connsiteX197" fmla="*/ 3036901 w 11269336"/>
              <a:gd name="connsiteY197" fmla="*/ 2138726 h 2323145"/>
              <a:gd name="connsiteX198" fmla="*/ 3026996 w 11269336"/>
              <a:gd name="connsiteY198" fmla="*/ 2134322 h 2323145"/>
              <a:gd name="connsiteX199" fmla="*/ 3007772 w 11269336"/>
              <a:gd name="connsiteY199" fmla="*/ 2128742 h 2323145"/>
              <a:gd name="connsiteX200" fmla="*/ 2965030 w 11269336"/>
              <a:gd name="connsiteY200" fmla="*/ 2100494 h 2323145"/>
              <a:gd name="connsiteX201" fmla="*/ 2926342 w 11269336"/>
              <a:gd name="connsiteY201" fmla="*/ 2104155 h 2323145"/>
              <a:gd name="connsiteX202" fmla="*/ 2918608 w 11269336"/>
              <a:gd name="connsiteY202" fmla="*/ 2104215 h 2323145"/>
              <a:gd name="connsiteX203" fmla="*/ 2918475 w 11269336"/>
              <a:gd name="connsiteY203" fmla="*/ 2103937 h 2323145"/>
              <a:gd name="connsiteX204" fmla="*/ 2910360 w 11269336"/>
              <a:gd name="connsiteY204" fmla="*/ 2103444 h 2323145"/>
              <a:gd name="connsiteX205" fmla="*/ 2904507 w 11269336"/>
              <a:gd name="connsiteY205" fmla="*/ 2104326 h 2323145"/>
              <a:gd name="connsiteX206" fmla="*/ 2889503 w 11269336"/>
              <a:gd name="connsiteY206" fmla="*/ 2104443 h 2323145"/>
              <a:gd name="connsiteX207" fmla="*/ 2884480 w 11269336"/>
              <a:gd name="connsiteY207" fmla="*/ 2102626 h 2323145"/>
              <a:gd name="connsiteX208" fmla="*/ 2882689 w 11269336"/>
              <a:gd name="connsiteY208" fmla="*/ 2099228 h 2323145"/>
              <a:gd name="connsiteX209" fmla="*/ 2881291 w 11269336"/>
              <a:gd name="connsiteY209" fmla="*/ 2099618 h 2323145"/>
              <a:gd name="connsiteX210" fmla="*/ 2853979 w 11269336"/>
              <a:gd name="connsiteY210" fmla="*/ 2090388 h 2323145"/>
              <a:gd name="connsiteX211" fmla="*/ 2791790 w 11269336"/>
              <a:gd name="connsiteY211" fmla="*/ 2080332 h 2323145"/>
              <a:gd name="connsiteX212" fmla="*/ 2755844 w 11269336"/>
              <a:gd name="connsiteY212" fmla="*/ 2078874 h 2323145"/>
              <a:gd name="connsiteX213" fmla="*/ 2657742 w 11269336"/>
              <a:gd name="connsiteY213" fmla="*/ 2070179 h 2323145"/>
              <a:gd name="connsiteX214" fmla="*/ 2559549 w 11269336"/>
              <a:gd name="connsiteY214" fmla="*/ 2057873 h 2323145"/>
              <a:gd name="connsiteX215" fmla="*/ 2512054 w 11269336"/>
              <a:gd name="connsiteY215" fmla="*/ 2031671 h 2323145"/>
              <a:gd name="connsiteX216" fmla="*/ 2506437 w 11269336"/>
              <a:gd name="connsiteY216" fmla="*/ 2030918 h 2323145"/>
              <a:gd name="connsiteX217" fmla="*/ 2491752 w 11269336"/>
              <a:gd name="connsiteY217" fmla="*/ 2033906 h 2323145"/>
              <a:gd name="connsiteX218" fmla="*/ 2486338 w 11269336"/>
              <a:gd name="connsiteY218" fmla="*/ 2035862 h 2323145"/>
              <a:gd name="connsiteX219" fmla="*/ 2478186 w 11269336"/>
              <a:gd name="connsiteY219" fmla="*/ 2036953 h 2323145"/>
              <a:gd name="connsiteX220" fmla="*/ 2477950 w 11269336"/>
              <a:gd name="connsiteY220" fmla="*/ 2036715 h 2323145"/>
              <a:gd name="connsiteX221" fmla="*/ 2470381 w 11269336"/>
              <a:gd name="connsiteY221" fmla="*/ 2038256 h 2323145"/>
              <a:gd name="connsiteX222" fmla="*/ 2433781 w 11269336"/>
              <a:gd name="connsiteY222" fmla="*/ 2049140 h 2323145"/>
              <a:gd name="connsiteX223" fmla="*/ 2381172 w 11269336"/>
              <a:gd name="connsiteY223" fmla="*/ 2030645 h 2323145"/>
              <a:gd name="connsiteX224" fmla="*/ 2360198 w 11269336"/>
              <a:gd name="connsiteY224" fmla="*/ 2029059 h 2323145"/>
              <a:gd name="connsiteX225" fmla="*/ 2348815 w 11269336"/>
              <a:gd name="connsiteY225" fmla="*/ 2026798 h 2323145"/>
              <a:gd name="connsiteX226" fmla="*/ 2347988 w 11269336"/>
              <a:gd name="connsiteY226" fmla="*/ 2025745 h 2323145"/>
              <a:gd name="connsiteX227" fmla="*/ 2312920 w 11269336"/>
              <a:gd name="connsiteY227" fmla="*/ 2036311 h 2323145"/>
              <a:gd name="connsiteX228" fmla="*/ 2307986 w 11269336"/>
              <a:gd name="connsiteY228" fmla="*/ 2035583 h 2323145"/>
              <a:gd name="connsiteX229" fmla="*/ 2285481 w 11269336"/>
              <a:gd name="connsiteY229" fmla="*/ 2045197 h 2323145"/>
              <a:gd name="connsiteX230" fmla="*/ 2273666 w 11269336"/>
              <a:gd name="connsiteY230" fmla="*/ 2048710 h 2323145"/>
              <a:gd name="connsiteX231" fmla="*/ 2270719 w 11269336"/>
              <a:gd name="connsiteY231" fmla="*/ 2052702 h 2323145"/>
              <a:gd name="connsiteX232" fmla="*/ 2253080 w 11269336"/>
              <a:gd name="connsiteY232" fmla="*/ 2056363 h 2323145"/>
              <a:gd name="connsiteX233" fmla="*/ 2250906 w 11269336"/>
              <a:gd name="connsiteY233" fmla="*/ 2055654 h 2323145"/>
              <a:gd name="connsiteX234" fmla="*/ 2236905 w 11269336"/>
              <a:gd name="connsiteY234" fmla="*/ 2062882 h 2323145"/>
              <a:gd name="connsiteX235" fmla="*/ 2225830 w 11269336"/>
              <a:gd name="connsiteY235" fmla="*/ 2074027 h 2323145"/>
              <a:gd name="connsiteX236" fmla="*/ 2073776 w 11269336"/>
              <a:gd name="connsiteY236" fmla="*/ 2089244 h 2323145"/>
              <a:gd name="connsiteX237" fmla="*/ 1948256 w 11269336"/>
              <a:gd name="connsiteY237" fmla="*/ 2146616 h 2323145"/>
              <a:gd name="connsiteX238" fmla="*/ 1865582 w 11269336"/>
              <a:gd name="connsiteY238" fmla="*/ 2153738 h 2323145"/>
              <a:gd name="connsiteX239" fmla="*/ 1835210 w 11269336"/>
              <a:gd name="connsiteY239" fmla="*/ 2134244 h 2323145"/>
              <a:gd name="connsiteX240" fmla="*/ 1632661 w 11269336"/>
              <a:gd name="connsiteY240" fmla="*/ 2173882 h 2323145"/>
              <a:gd name="connsiteX241" fmla="*/ 1579590 w 11269336"/>
              <a:gd name="connsiteY241" fmla="*/ 2173680 h 2323145"/>
              <a:gd name="connsiteX242" fmla="*/ 1535601 w 11269336"/>
              <a:gd name="connsiteY242" fmla="*/ 2194590 h 2323145"/>
              <a:gd name="connsiteX243" fmla="*/ 1515594 w 11269336"/>
              <a:gd name="connsiteY243" fmla="*/ 2189622 h 2323145"/>
              <a:gd name="connsiteX244" fmla="*/ 1512113 w 11269336"/>
              <a:gd name="connsiteY244" fmla="*/ 2188534 h 2323145"/>
              <a:gd name="connsiteX245" fmla="*/ 1498838 w 11269336"/>
              <a:gd name="connsiteY245" fmla="*/ 2189213 h 2323145"/>
              <a:gd name="connsiteX246" fmla="*/ 1494279 w 11269336"/>
              <a:gd name="connsiteY246" fmla="*/ 2183112 h 2323145"/>
              <a:gd name="connsiteX247" fmla="*/ 1473714 w 11269336"/>
              <a:gd name="connsiteY247" fmla="*/ 2179625 h 2323145"/>
              <a:gd name="connsiteX248" fmla="*/ 1449503 w 11269336"/>
              <a:gd name="connsiteY248" fmla="*/ 2182633 h 2323145"/>
              <a:gd name="connsiteX249" fmla="*/ 1335495 w 11269336"/>
              <a:gd name="connsiteY249" fmla="*/ 2203940 h 2323145"/>
              <a:gd name="connsiteX250" fmla="*/ 1266687 w 11269336"/>
              <a:gd name="connsiteY250" fmla="*/ 2212688 h 2323145"/>
              <a:gd name="connsiteX251" fmla="*/ 1239614 w 11269336"/>
              <a:gd name="connsiteY251" fmla="*/ 2209727 h 2323145"/>
              <a:gd name="connsiteX252" fmla="*/ 1202436 w 11269336"/>
              <a:gd name="connsiteY252" fmla="*/ 2209817 h 2323145"/>
              <a:gd name="connsiteX253" fmla="*/ 1136097 w 11269336"/>
              <a:gd name="connsiteY253" fmla="*/ 2205112 h 2323145"/>
              <a:gd name="connsiteX254" fmla="*/ 1048229 w 11269336"/>
              <a:gd name="connsiteY254" fmla="*/ 2207249 h 2323145"/>
              <a:gd name="connsiteX255" fmla="*/ 988232 w 11269336"/>
              <a:gd name="connsiteY255" fmla="*/ 2235635 h 2323145"/>
              <a:gd name="connsiteX256" fmla="*/ 981959 w 11269336"/>
              <a:gd name="connsiteY256" fmla="*/ 2231607 h 2323145"/>
              <a:gd name="connsiteX257" fmla="*/ 938600 w 11269336"/>
              <a:gd name="connsiteY257" fmla="*/ 2238113 h 2323145"/>
              <a:gd name="connsiteX258" fmla="*/ 791788 w 11269336"/>
              <a:gd name="connsiteY258" fmla="*/ 2293224 h 2323145"/>
              <a:gd name="connsiteX259" fmla="*/ 706914 w 11269336"/>
              <a:gd name="connsiteY259" fmla="*/ 2305046 h 2323145"/>
              <a:gd name="connsiteX260" fmla="*/ 675971 w 11269336"/>
              <a:gd name="connsiteY260" fmla="*/ 2304030 h 2323145"/>
              <a:gd name="connsiteX261" fmla="*/ 624180 w 11269336"/>
              <a:gd name="connsiteY261" fmla="*/ 2302650 h 2323145"/>
              <a:gd name="connsiteX262" fmla="*/ 583453 w 11269336"/>
              <a:gd name="connsiteY262" fmla="*/ 2288788 h 2323145"/>
              <a:gd name="connsiteX263" fmla="*/ 540946 w 11269336"/>
              <a:gd name="connsiteY263" fmla="*/ 2292721 h 2323145"/>
              <a:gd name="connsiteX264" fmla="*/ 533680 w 11269336"/>
              <a:gd name="connsiteY264" fmla="*/ 2310233 h 2323145"/>
              <a:gd name="connsiteX265" fmla="*/ 487366 w 11269336"/>
              <a:gd name="connsiteY265" fmla="*/ 2309053 h 2323145"/>
              <a:gd name="connsiteX266" fmla="*/ 416820 w 11269336"/>
              <a:gd name="connsiteY266" fmla="*/ 2305443 h 2323145"/>
              <a:gd name="connsiteX267" fmla="*/ 376805 w 11269336"/>
              <a:gd name="connsiteY267" fmla="*/ 2307647 h 2323145"/>
              <a:gd name="connsiteX268" fmla="*/ 266777 w 11269336"/>
              <a:gd name="connsiteY268" fmla="*/ 2309012 h 2323145"/>
              <a:gd name="connsiteX269" fmla="*/ 156013 w 11269336"/>
              <a:gd name="connsiteY269" fmla="*/ 2306832 h 2323145"/>
              <a:gd name="connsiteX270" fmla="*/ 87258 w 11269336"/>
              <a:gd name="connsiteY270" fmla="*/ 2285511 h 2323145"/>
              <a:gd name="connsiteX271" fmla="*/ 23798 w 11269336"/>
              <a:gd name="connsiteY271" fmla="*/ 2281822 h 2323145"/>
              <a:gd name="connsiteX272" fmla="*/ 0 w 11269336"/>
              <a:gd name="connsiteY272" fmla="*/ 2285369 h 2323145"/>
              <a:gd name="connsiteX273" fmla="*/ 0 w 11269336"/>
              <a:gd name="connsiteY27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092476 w 11269336"/>
              <a:gd name="connsiteY139" fmla="*/ 2100737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988232 w 11269336"/>
              <a:gd name="connsiteY252" fmla="*/ 2235635 h 2323145"/>
              <a:gd name="connsiteX253" fmla="*/ 981959 w 11269336"/>
              <a:gd name="connsiteY253" fmla="*/ 2231607 h 2323145"/>
              <a:gd name="connsiteX254" fmla="*/ 938600 w 11269336"/>
              <a:gd name="connsiteY254" fmla="*/ 2238113 h 2323145"/>
              <a:gd name="connsiteX255" fmla="*/ 791788 w 11269336"/>
              <a:gd name="connsiteY255" fmla="*/ 2293224 h 2323145"/>
              <a:gd name="connsiteX256" fmla="*/ 706914 w 11269336"/>
              <a:gd name="connsiteY256" fmla="*/ 2305046 h 2323145"/>
              <a:gd name="connsiteX257" fmla="*/ 675971 w 11269336"/>
              <a:gd name="connsiteY257" fmla="*/ 2304030 h 2323145"/>
              <a:gd name="connsiteX258" fmla="*/ 624180 w 11269336"/>
              <a:gd name="connsiteY258" fmla="*/ 2302650 h 2323145"/>
              <a:gd name="connsiteX259" fmla="*/ 583453 w 11269336"/>
              <a:gd name="connsiteY259" fmla="*/ 2288788 h 2323145"/>
              <a:gd name="connsiteX260" fmla="*/ 540946 w 11269336"/>
              <a:gd name="connsiteY260" fmla="*/ 2292721 h 2323145"/>
              <a:gd name="connsiteX261" fmla="*/ 533680 w 11269336"/>
              <a:gd name="connsiteY261" fmla="*/ 2310233 h 2323145"/>
              <a:gd name="connsiteX262" fmla="*/ 487366 w 11269336"/>
              <a:gd name="connsiteY262" fmla="*/ 2309053 h 2323145"/>
              <a:gd name="connsiteX263" fmla="*/ 416820 w 11269336"/>
              <a:gd name="connsiteY263" fmla="*/ 2305443 h 2323145"/>
              <a:gd name="connsiteX264" fmla="*/ 376805 w 11269336"/>
              <a:gd name="connsiteY264" fmla="*/ 2307647 h 2323145"/>
              <a:gd name="connsiteX265" fmla="*/ 266777 w 11269336"/>
              <a:gd name="connsiteY265" fmla="*/ 2309012 h 2323145"/>
              <a:gd name="connsiteX266" fmla="*/ 156013 w 11269336"/>
              <a:gd name="connsiteY266" fmla="*/ 2306832 h 2323145"/>
              <a:gd name="connsiteX267" fmla="*/ 87258 w 11269336"/>
              <a:gd name="connsiteY267" fmla="*/ 2285511 h 2323145"/>
              <a:gd name="connsiteX268" fmla="*/ 23798 w 11269336"/>
              <a:gd name="connsiteY268" fmla="*/ 2281822 h 2323145"/>
              <a:gd name="connsiteX269" fmla="*/ 0 w 11269336"/>
              <a:gd name="connsiteY269" fmla="*/ 2285369 h 2323145"/>
              <a:gd name="connsiteX270" fmla="*/ 0 w 11269336"/>
              <a:gd name="connsiteY27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266687 w 11269336"/>
              <a:gd name="connsiteY247" fmla="*/ 2212688 h 2323145"/>
              <a:gd name="connsiteX248" fmla="*/ 1239614 w 11269336"/>
              <a:gd name="connsiteY248" fmla="*/ 2209727 h 2323145"/>
              <a:gd name="connsiteX249" fmla="*/ 1202436 w 11269336"/>
              <a:gd name="connsiteY249" fmla="*/ 2209817 h 2323145"/>
              <a:gd name="connsiteX250" fmla="*/ 1136097 w 11269336"/>
              <a:gd name="connsiteY250" fmla="*/ 2205112 h 2323145"/>
              <a:gd name="connsiteX251" fmla="*/ 988232 w 11269336"/>
              <a:gd name="connsiteY251" fmla="*/ 2235635 h 2323145"/>
              <a:gd name="connsiteX252" fmla="*/ 981959 w 11269336"/>
              <a:gd name="connsiteY252" fmla="*/ 2231607 h 2323145"/>
              <a:gd name="connsiteX253" fmla="*/ 938600 w 11269336"/>
              <a:gd name="connsiteY253" fmla="*/ 2238113 h 2323145"/>
              <a:gd name="connsiteX254" fmla="*/ 791788 w 11269336"/>
              <a:gd name="connsiteY254" fmla="*/ 2293224 h 2323145"/>
              <a:gd name="connsiteX255" fmla="*/ 706914 w 11269336"/>
              <a:gd name="connsiteY255" fmla="*/ 2305046 h 2323145"/>
              <a:gd name="connsiteX256" fmla="*/ 675971 w 11269336"/>
              <a:gd name="connsiteY256" fmla="*/ 2304030 h 2323145"/>
              <a:gd name="connsiteX257" fmla="*/ 624180 w 11269336"/>
              <a:gd name="connsiteY257" fmla="*/ 2302650 h 2323145"/>
              <a:gd name="connsiteX258" fmla="*/ 583453 w 11269336"/>
              <a:gd name="connsiteY258" fmla="*/ 2288788 h 2323145"/>
              <a:gd name="connsiteX259" fmla="*/ 540946 w 11269336"/>
              <a:gd name="connsiteY259" fmla="*/ 2292721 h 2323145"/>
              <a:gd name="connsiteX260" fmla="*/ 533680 w 11269336"/>
              <a:gd name="connsiteY260" fmla="*/ 2310233 h 2323145"/>
              <a:gd name="connsiteX261" fmla="*/ 487366 w 11269336"/>
              <a:gd name="connsiteY261" fmla="*/ 2309053 h 2323145"/>
              <a:gd name="connsiteX262" fmla="*/ 416820 w 11269336"/>
              <a:gd name="connsiteY262" fmla="*/ 2305443 h 2323145"/>
              <a:gd name="connsiteX263" fmla="*/ 376805 w 11269336"/>
              <a:gd name="connsiteY263" fmla="*/ 2307647 h 2323145"/>
              <a:gd name="connsiteX264" fmla="*/ 266777 w 11269336"/>
              <a:gd name="connsiteY264" fmla="*/ 2309012 h 2323145"/>
              <a:gd name="connsiteX265" fmla="*/ 156013 w 11269336"/>
              <a:gd name="connsiteY265" fmla="*/ 2306832 h 2323145"/>
              <a:gd name="connsiteX266" fmla="*/ 87258 w 11269336"/>
              <a:gd name="connsiteY266" fmla="*/ 2285511 h 2323145"/>
              <a:gd name="connsiteX267" fmla="*/ 23798 w 11269336"/>
              <a:gd name="connsiteY267" fmla="*/ 2281822 h 2323145"/>
              <a:gd name="connsiteX268" fmla="*/ 0 w 11269336"/>
              <a:gd name="connsiteY268" fmla="*/ 2285369 h 2323145"/>
              <a:gd name="connsiteX269" fmla="*/ 0 w 11269336"/>
              <a:gd name="connsiteY26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197391 w 11269336"/>
              <a:gd name="connsiteY54" fmla="*/ 1107746 h 2323145"/>
              <a:gd name="connsiteX55" fmla="*/ 8081474 w 11269336"/>
              <a:gd name="connsiteY55" fmla="*/ 1130125 h 2323145"/>
              <a:gd name="connsiteX56" fmla="*/ 8053585 w 11269336"/>
              <a:gd name="connsiteY56" fmla="*/ 1129169 h 2323145"/>
              <a:gd name="connsiteX57" fmla="*/ 8038422 w 11269336"/>
              <a:gd name="connsiteY57" fmla="*/ 1119092 h 2323145"/>
              <a:gd name="connsiteX58" fmla="*/ 8029450 w 11269336"/>
              <a:gd name="connsiteY58" fmla="*/ 1125592 h 2323145"/>
              <a:gd name="connsiteX59" fmla="*/ 7959552 w 11269336"/>
              <a:gd name="connsiteY59" fmla="*/ 1140188 h 2323145"/>
              <a:gd name="connsiteX60" fmla="*/ 7914188 w 11269336"/>
              <a:gd name="connsiteY60" fmla="*/ 1150862 h 2323145"/>
              <a:gd name="connsiteX61" fmla="*/ 7914918 w 11269336"/>
              <a:gd name="connsiteY61" fmla="*/ 1168758 h 2323145"/>
              <a:gd name="connsiteX62" fmla="*/ 7875510 w 11269336"/>
              <a:gd name="connsiteY62" fmla="*/ 1183153 h 2323145"/>
              <a:gd name="connsiteX63" fmla="*/ 7829932 w 11269336"/>
              <a:gd name="connsiteY63" fmla="*/ 1180782 h 2323145"/>
              <a:gd name="connsiteX64" fmla="*/ 7779182 w 11269336"/>
              <a:gd name="connsiteY64" fmla="*/ 1192665 h 2323145"/>
              <a:gd name="connsiteX65" fmla="*/ 7748774 w 11269336"/>
              <a:gd name="connsiteY65" fmla="*/ 1199586 h 2323145"/>
              <a:gd name="connsiteX66" fmla="*/ 7671846 w 11269336"/>
              <a:gd name="connsiteY66" fmla="*/ 1231966 h 2323145"/>
              <a:gd name="connsiteX67" fmla="*/ 7554146 w 11269336"/>
              <a:gd name="connsiteY67" fmla="*/ 1319748 h 2323145"/>
              <a:gd name="connsiteX68" fmla="*/ 7515052 w 11269336"/>
              <a:gd name="connsiteY68" fmla="*/ 1336718 h 2323145"/>
              <a:gd name="connsiteX69" fmla="*/ 7507193 w 11269336"/>
              <a:gd name="connsiteY69" fmla="*/ 1334617 h 2323145"/>
              <a:gd name="connsiteX70" fmla="*/ 7461694 w 11269336"/>
              <a:gd name="connsiteY70" fmla="*/ 1375866 h 2323145"/>
              <a:gd name="connsiteX71" fmla="*/ 7377571 w 11269336"/>
              <a:gd name="connsiteY71" fmla="*/ 1400128 h 2323145"/>
              <a:gd name="connsiteX72" fmla="*/ 7311261 w 11269336"/>
              <a:gd name="connsiteY72" fmla="*/ 1412652 h 2323145"/>
              <a:gd name="connsiteX73" fmla="*/ 7275307 w 11269336"/>
              <a:gd name="connsiteY73" fmla="*/ 1422171 h 2323145"/>
              <a:gd name="connsiteX74" fmla="*/ 7247783 w 11269336"/>
              <a:gd name="connsiteY74" fmla="*/ 1426330 h 2323145"/>
              <a:gd name="connsiteX75" fmla="*/ 7185047 w 11269336"/>
              <a:gd name="connsiteY75" fmla="*/ 1451812 h 2323145"/>
              <a:gd name="connsiteX76" fmla="*/ 7084117 w 11269336"/>
              <a:gd name="connsiteY76" fmla="*/ 1500281 h 2323145"/>
              <a:gd name="connsiteX77" fmla="*/ 7062011 w 11269336"/>
              <a:gd name="connsiteY77" fmla="*/ 1509183 h 2323145"/>
              <a:gd name="connsiteX78" fmla="*/ 7040555 w 11269336"/>
              <a:gd name="connsiteY78" fmla="*/ 1511207 h 2323145"/>
              <a:gd name="connsiteX79" fmla="*/ 7033438 w 11269336"/>
              <a:gd name="connsiteY79" fmla="*/ 1506772 h 2323145"/>
              <a:gd name="connsiteX80" fmla="*/ 7020886 w 11269336"/>
              <a:gd name="connsiteY80" fmla="*/ 1510764 h 2323145"/>
              <a:gd name="connsiteX81" fmla="*/ 7017033 w 11269336"/>
              <a:gd name="connsiteY81" fmla="*/ 1510650 h 2323145"/>
              <a:gd name="connsiteX82" fmla="*/ 6995460 w 11269336"/>
              <a:gd name="connsiteY82" fmla="*/ 1511173 h 2323145"/>
              <a:gd name="connsiteX83" fmla="*/ 6962144 w 11269336"/>
              <a:gd name="connsiteY83" fmla="*/ 1541508 h 2323145"/>
              <a:gd name="connsiteX84" fmla="*/ 6910674 w 11269336"/>
              <a:gd name="connsiteY84" fmla="*/ 1554793 h 2323145"/>
              <a:gd name="connsiteX85" fmla="*/ 6732152 w 11269336"/>
              <a:gd name="connsiteY85" fmla="*/ 1642538 h 2323145"/>
              <a:gd name="connsiteX86" fmla="*/ 6694106 w 11269336"/>
              <a:gd name="connsiteY86" fmla="*/ 1632377 h 2323145"/>
              <a:gd name="connsiteX87" fmla="*/ 6617223 w 11269336"/>
              <a:gd name="connsiteY87" fmla="*/ 1659889 h 2323145"/>
              <a:gd name="connsiteX88" fmla="*/ 6521138 w 11269336"/>
              <a:gd name="connsiteY88" fmla="*/ 1744340 h 2323145"/>
              <a:gd name="connsiteX89" fmla="*/ 6380677 w 11269336"/>
              <a:gd name="connsiteY89" fmla="*/ 1796883 h 2323145"/>
              <a:gd name="connsiteX90" fmla="*/ 6374897 w 11269336"/>
              <a:gd name="connsiteY90" fmla="*/ 1809910 h 2323145"/>
              <a:gd name="connsiteX91" fmla="*/ 6364545 w 11269336"/>
              <a:gd name="connsiteY91" fmla="*/ 1820090 h 2323145"/>
              <a:gd name="connsiteX92" fmla="*/ 6362126 w 11269336"/>
              <a:gd name="connsiteY92" fmla="*/ 1819991 h 2323145"/>
              <a:gd name="connsiteX93" fmla="*/ 6346673 w 11269336"/>
              <a:gd name="connsiteY93" fmla="*/ 1827824 h 2323145"/>
              <a:gd name="connsiteX94" fmla="*/ 6345588 w 11269336"/>
              <a:gd name="connsiteY94" fmla="*/ 1832232 h 2323145"/>
              <a:gd name="connsiteX95" fmla="*/ 6335708 w 11269336"/>
              <a:gd name="connsiteY95" fmla="*/ 1838451 h 2323145"/>
              <a:gd name="connsiteX96" fmla="*/ 6318182 w 11269336"/>
              <a:gd name="connsiteY96" fmla="*/ 1852975 h 2323145"/>
              <a:gd name="connsiteX97" fmla="*/ 6313084 w 11269336"/>
              <a:gd name="connsiteY97" fmla="*/ 1853561 h 2323145"/>
              <a:gd name="connsiteX98" fmla="*/ 6283816 w 11269336"/>
              <a:gd name="connsiteY98" fmla="*/ 1872148 h 2323145"/>
              <a:gd name="connsiteX99" fmla="*/ 6282550 w 11269336"/>
              <a:gd name="connsiteY99" fmla="*/ 1871392 h 2323145"/>
              <a:gd name="connsiteX100" fmla="*/ 6270527 w 11269336"/>
              <a:gd name="connsiteY100" fmla="*/ 1872208 h 2323145"/>
              <a:gd name="connsiteX101" fmla="*/ 6249518 w 11269336"/>
              <a:gd name="connsiteY101" fmla="*/ 1876079 h 2323145"/>
              <a:gd name="connsiteX102" fmla="*/ 6190386 w 11269336"/>
              <a:gd name="connsiteY102" fmla="*/ 1872478 h 2323145"/>
              <a:gd name="connsiteX103" fmla="*/ 6159777 w 11269336"/>
              <a:gd name="connsiteY103" fmla="*/ 1891745 h 2323145"/>
              <a:gd name="connsiteX104" fmla="*/ 6153131 w 11269336"/>
              <a:gd name="connsiteY104" fmla="*/ 1895079 h 2323145"/>
              <a:gd name="connsiteX105" fmla="*/ 6152798 w 11269336"/>
              <a:gd name="connsiteY105" fmla="*/ 1894920 h 2323145"/>
              <a:gd name="connsiteX106" fmla="*/ 6145388 w 11269336"/>
              <a:gd name="connsiteY106" fmla="*/ 1897990 h 2323145"/>
              <a:gd name="connsiteX107" fmla="*/ 6141014 w 11269336"/>
              <a:gd name="connsiteY107" fmla="*/ 1901155 h 2323145"/>
              <a:gd name="connsiteX108" fmla="*/ 6128122 w 11269336"/>
              <a:gd name="connsiteY108" fmla="*/ 1907623 h 2323145"/>
              <a:gd name="connsiteX109" fmla="*/ 6122351 w 11269336"/>
              <a:gd name="connsiteY109" fmla="*/ 1908359 h 2323145"/>
              <a:gd name="connsiteX110" fmla="*/ 6064750 w 11269336"/>
              <a:gd name="connsiteY110" fmla="*/ 1896394 h 2323145"/>
              <a:gd name="connsiteX111" fmla="*/ 5964230 w 11269336"/>
              <a:gd name="connsiteY111" fmla="*/ 1910038 h 2323145"/>
              <a:gd name="connsiteX112" fmla="*/ 5865399 w 11269336"/>
              <a:gd name="connsiteY112" fmla="*/ 1926966 h 2323145"/>
              <a:gd name="connsiteX113" fmla="*/ 5829951 w 11269336"/>
              <a:gd name="connsiteY113" fmla="*/ 1934755 h 2323145"/>
              <a:gd name="connsiteX114" fmla="*/ 5765285 w 11269336"/>
              <a:gd name="connsiteY114" fmla="*/ 1941322 h 2323145"/>
              <a:gd name="connsiteX115" fmla="*/ 5734750 w 11269336"/>
              <a:gd name="connsiteY115" fmla="*/ 1939793 h 2323145"/>
              <a:gd name="connsiteX116" fmla="*/ 5733569 w 11269336"/>
              <a:gd name="connsiteY116" fmla="*/ 1940505 h 2323145"/>
              <a:gd name="connsiteX117" fmla="*/ 5730329 w 11269336"/>
              <a:gd name="connsiteY117" fmla="*/ 1937845 h 2323145"/>
              <a:gd name="connsiteX118" fmla="*/ 5724661 w 11269336"/>
              <a:gd name="connsiteY118" fmla="*/ 1937455 h 2323145"/>
              <a:gd name="connsiteX119" fmla="*/ 5710186 w 11269336"/>
              <a:gd name="connsiteY119" fmla="*/ 1941370 h 2323145"/>
              <a:gd name="connsiteX120" fmla="*/ 5704910 w 11269336"/>
              <a:gd name="connsiteY120" fmla="*/ 1943663 h 2323145"/>
              <a:gd name="connsiteX121" fmla="*/ 5696836 w 11269336"/>
              <a:gd name="connsiteY121" fmla="*/ 1945271 h 2323145"/>
              <a:gd name="connsiteX122" fmla="*/ 5696583 w 11269336"/>
              <a:gd name="connsiteY122" fmla="*/ 1945050 h 2323145"/>
              <a:gd name="connsiteX123" fmla="*/ 5689123 w 11269336"/>
              <a:gd name="connsiteY123" fmla="*/ 1947067 h 2323145"/>
              <a:gd name="connsiteX124" fmla="*/ 5653291 w 11269336"/>
              <a:gd name="connsiteY124" fmla="*/ 1960245 h 2323145"/>
              <a:gd name="connsiteX125" fmla="*/ 5599385 w 11269336"/>
              <a:gd name="connsiteY125" fmla="*/ 1945198 h 2323145"/>
              <a:gd name="connsiteX126" fmla="*/ 5578300 w 11269336"/>
              <a:gd name="connsiteY126" fmla="*/ 1944963 h 2323145"/>
              <a:gd name="connsiteX127" fmla="*/ 5566758 w 11269336"/>
              <a:gd name="connsiteY127" fmla="*/ 1943441 h 2323145"/>
              <a:gd name="connsiteX128" fmla="*/ 5565857 w 11269336"/>
              <a:gd name="connsiteY128" fmla="*/ 1942445 h 2323145"/>
              <a:gd name="connsiteX129" fmla="*/ 5531534 w 11269336"/>
              <a:gd name="connsiteY129" fmla="*/ 1955208 h 2323145"/>
              <a:gd name="connsiteX130" fmla="*/ 5526552 w 11269336"/>
              <a:gd name="connsiteY130" fmla="*/ 1954799 h 2323145"/>
              <a:gd name="connsiteX131" fmla="*/ 5504723 w 11269336"/>
              <a:gd name="connsiteY131" fmla="*/ 1965811 h 2323145"/>
              <a:gd name="connsiteX132" fmla="*/ 5493156 w 11269336"/>
              <a:gd name="connsiteY132" fmla="*/ 1970063 h 2323145"/>
              <a:gd name="connsiteX133" fmla="*/ 5490486 w 11269336"/>
              <a:gd name="connsiteY133" fmla="*/ 1974227 h 2323145"/>
              <a:gd name="connsiteX134" fmla="*/ 5473107 w 11269336"/>
              <a:gd name="connsiteY134" fmla="*/ 1979001 h 2323145"/>
              <a:gd name="connsiteX135" fmla="*/ 5470885 w 11269336"/>
              <a:gd name="connsiteY135" fmla="*/ 1978432 h 2323145"/>
              <a:gd name="connsiteX136" fmla="*/ 5457393 w 11269336"/>
              <a:gd name="connsiteY136" fmla="*/ 1986525 h 2323145"/>
              <a:gd name="connsiteX137" fmla="*/ 5447102 w 11269336"/>
              <a:gd name="connsiteY137" fmla="*/ 1998329 h 2323145"/>
              <a:gd name="connsiteX138" fmla="*/ 5159151 w 11269336"/>
              <a:gd name="connsiteY138" fmla="*/ 2029640 h 2323145"/>
              <a:gd name="connsiteX139" fmla="*/ 5041688 w 11269336"/>
              <a:gd name="connsiteY139" fmla="*/ 2022334 h 2323145"/>
              <a:gd name="connsiteX140" fmla="*/ 4860988 w 11269336"/>
              <a:gd name="connsiteY140" fmla="*/ 2135698 h 2323145"/>
              <a:gd name="connsiteX141" fmla="*/ 4807902 w 11269336"/>
              <a:gd name="connsiteY141" fmla="*/ 2138894 h 2323145"/>
              <a:gd name="connsiteX142" fmla="*/ 4765388 w 11269336"/>
              <a:gd name="connsiteY142" fmla="*/ 2162525 h 2323145"/>
              <a:gd name="connsiteX143" fmla="*/ 4745033 w 11269336"/>
              <a:gd name="connsiteY143" fmla="*/ 2158859 h 2323145"/>
              <a:gd name="connsiteX144" fmla="*/ 4741475 w 11269336"/>
              <a:gd name="connsiteY144" fmla="*/ 2157998 h 2323145"/>
              <a:gd name="connsiteX145" fmla="*/ 4728247 w 11269336"/>
              <a:gd name="connsiteY145" fmla="*/ 2159526 h 2323145"/>
              <a:gd name="connsiteX146" fmla="*/ 4723263 w 11269336"/>
              <a:gd name="connsiteY146" fmla="*/ 2153742 h 2323145"/>
              <a:gd name="connsiteX147" fmla="*/ 4702453 w 11269336"/>
              <a:gd name="connsiteY147" fmla="*/ 2151586 h 2323145"/>
              <a:gd name="connsiteX148" fmla="*/ 4678455 w 11269336"/>
              <a:gd name="connsiteY148" fmla="*/ 2156131 h 2323145"/>
              <a:gd name="connsiteX149" fmla="*/ 4593061 w 11269336"/>
              <a:gd name="connsiteY149" fmla="*/ 2171597 h 2323145"/>
              <a:gd name="connsiteX150" fmla="*/ 4579902 w 11269336"/>
              <a:gd name="connsiteY150" fmla="*/ 2177927 h 2323145"/>
              <a:gd name="connsiteX151" fmla="*/ 4533444 w 11269336"/>
              <a:gd name="connsiteY151" fmla="*/ 2181200 h 2323145"/>
              <a:gd name="connsiteX152" fmla="*/ 4492832 w 11269336"/>
              <a:gd name="connsiteY152" fmla="*/ 2188033 h 2323145"/>
              <a:gd name="connsiteX153" fmla="*/ 4467257 w 11269336"/>
              <a:gd name="connsiteY153" fmla="*/ 2196121 h 2323145"/>
              <a:gd name="connsiteX154" fmla="*/ 4459937 w 11269336"/>
              <a:gd name="connsiteY154" fmla="*/ 2195182 h 2323145"/>
              <a:gd name="connsiteX155" fmla="*/ 4433312 w 11269336"/>
              <a:gd name="connsiteY155" fmla="*/ 2199004 h 2323145"/>
              <a:gd name="connsiteX156" fmla="*/ 4420601 w 11269336"/>
              <a:gd name="connsiteY156" fmla="*/ 2205158 h 2323145"/>
              <a:gd name="connsiteX157" fmla="*/ 4405765 w 11269336"/>
              <a:gd name="connsiteY157" fmla="*/ 2199902 h 2323145"/>
              <a:gd name="connsiteX158" fmla="*/ 4401354 w 11269336"/>
              <a:gd name="connsiteY158" fmla="*/ 2194745 h 2323145"/>
              <a:gd name="connsiteX159" fmla="*/ 4383151 w 11269336"/>
              <a:gd name="connsiteY159" fmla="*/ 2201140 h 2323145"/>
              <a:gd name="connsiteX160" fmla="*/ 4366646 w 11269336"/>
              <a:gd name="connsiteY160" fmla="*/ 2198564 h 2323145"/>
              <a:gd name="connsiteX161" fmla="*/ 4354009 w 11269336"/>
              <a:gd name="connsiteY161" fmla="*/ 2204984 h 2323145"/>
              <a:gd name="connsiteX162" fmla="*/ 4348284 w 11269336"/>
              <a:gd name="connsiteY162" fmla="*/ 2205270 h 2323145"/>
              <a:gd name="connsiteX163" fmla="*/ 4333906 w 11269336"/>
              <a:gd name="connsiteY163" fmla="*/ 2205251 h 2323145"/>
              <a:gd name="connsiteX164" fmla="*/ 4308819 w 11269336"/>
              <a:gd name="connsiteY164" fmla="*/ 2203822 h 2323145"/>
              <a:gd name="connsiteX165" fmla="*/ 4301210 w 11269336"/>
              <a:gd name="connsiteY165" fmla="*/ 2204456 h 2323145"/>
              <a:gd name="connsiteX166" fmla="*/ 4283095 w 11269336"/>
              <a:gd name="connsiteY166" fmla="*/ 2198177 h 2323145"/>
              <a:gd name="connsiteX167" fmla="*/ 4250119 w 11269336"/>
              <a:gd name="connsiteY167" fmla="*/ 2196342 h 2323145"/>
              <a:gd name="connsiteX168" fmla="*/ 4189203 w 11269336"/>
              <a:gd name="connsiteY168" fmla="*/ 2178994 h 2323145"/>
              <a:gd name="connsiteX169" fmla="*/ 4154035 w 11269336"/>
              <a:gd name="connsiteY169" fmla="*/ 2171950 h 2323145"/>
              <a:gd name="connsiteX170" fmla="*/ 4129569 w 11269336"/>
              <a:gd name="connsiteY170" fmla="*/ 2163850 h 2323145"/>
              <a:gd name="connsiteX171" fmla="*/ 4061250 w 11269336"/>
              <a:gd name="connsiteY171" fmla="*/ 2159236 h 2323145"/>
              <a:gd name="connsiteX172" fmla="*/ 3945480 w 11269336"/>
              <a:gd name="connsiteY172" fmla="*/ 2158279 h 2323145"/>
              <a:gd name="connsiteX173" fmla="*/ 3921468 w 11269336"/>
              <a:gd name="connsiteY173" fmla="*/ 2156588 h 2323145"/>
              <a:gd name="connsiteX174" fmla="*/ 3903348 w 11269336"/>
              <a:gd name="connsiteY174" fmla="*/ 2149220 h 2323145"/>
              <a:gd name="connsiteX175" fmla="*/ 3901342 w 11269336"/>
              <a:gd name="connsiteY175" fmla="*/ 2142355 h 2323145"/>
              <a:gd name="connsiteX176" fmla="*/ 3888539 w 11269336"/>
              <a:gd name="connsiteY176" fmla="*/ 2140476 h 2323145"/>
              <a:gd name="connsiteX177" fmla="*/ 3885662 w 11269336"/>
              <a:gd name="connsiteY177" fmla="*/ 2138740 h 2323145"/>
              <a:gd name="connsiteX178" fmla="*/ 3868627 w 11269336"/>
              <a:gd name="connsiteY178" fmla="*/ 2130023 h 2323145"/>
              <a:gd name="connsiteX179" fmla="*/ 3819177 w 11269336"/>
              <a:gd name="connsiteY179" fmla="*/ 2142111 h 2323145"/>
              <a:gd name="connsiteX180" fmla="*/ 3769100 w 11269336"/>
              <a:gd name="connsiteY180" fmla="*/ 2131731 h 2323145"/>
              <a:gd name="connsiteX181" fmla="*/ 3562752 w 11269336"/>
              <a:gd name="connsiteY181" fmla="*/ 2131785 h 2323145"/>
              <a:gd name="connsiteX182" fmla="*/ 3541402 w 11269336"/>
              <a:gd name="connsiteY182" fmla="*/ 2106821 h 2323145"/>
              <a:gd name="connsiteX183" fmla="*/ 3365341 w 11269336"/>
              <a:gd name="connsiteY183" fmla="*/ 2077638 h 2323145"/>
              <a:gd name="connsiteX184" fmla="*/ 3170922 w 11269336"/>
              <a:gd name="connsiteY184" fmla="*/ 2115957 h 2323145"/>
              <a:gd name="connsiteX185" fmla="*/ 3156256 w 11269336"/>
              <a:gd name="connsiteY185" fmla="*/ 2124773 h 2323145"/>
              <a:gd name="connsiteX186" fmla="*/ 3140298 w 11269336"/>
              <a:gd name="connsiteY186" fmla="*/ 2129182 h 2323145"/>
              <a:gd name="connsiteX187" fmla="*/ 3138514 w 11269336"/>
              <a:gd name="connsiteY187" fmla="*/ 2128069 h 2323145"/>
              <a:gd name="connsiteX188" fmla="*/ 3120467 w 11269336"/>
              <a:gd name="connsiteY188" fmla="*/ 2128281 h 2323145"/>
              <a:gd name="connsiteX189" fmla="*/ 3116175 w 11269336"/>
              <a:gd name="connsiteY189" fmla="*/ 2131633 h 2323145"/>
              <a:gd name="connsiteX190" fmla="*/ 3103685 w 11269336"/>
              <a:gd name="connsiteY190" fmla="*/ 2132814 h 2323145"/>
              <a:gd name="connsiteX191" fmla="*/ 3078794 w 11269336"/>
              <a:gd name="connsiteY191" fmla="*/ 2137935 h 2323145"/>
              <a:gd name="connsiteX192" fmla="*/ 3074407 w 11269336"/>
              <a:gd name="connsiteY192" fmla="*/ 2136274 h 2323145"/>
              <a:gd name="connsiteX193" fmla="*/ 3037285 w 11269336"/>
              <a:gd name="connsiteY193" fmla="*/ 2139919 h 2323145"/>
              <a:gd name="connsiteX194" fmla="*/ 3036901 w 11269336"/>
              <a:gd name="connsiteY194" fmla="*/ 2138726 h 2323145"/>
              <a:gd name="connsiteX195" fmla="*/ 3026996 w 11269336"/>
              <a:gd name="connsiteY195" fmla="*/ 2134322 h 2323145"/>
              <a:gd name="connsiteX196" fmla="*/ 3007772 w 11269336"/>
              <a:gd name="connsiteY196" fmla="*/ 2128742 h 2323145"/>
              <a:gd name="connsiteX197" fmla="*/ 2965030 w 11269336"/>
              <a:gd name="connsiteY197" fmla="*/ 2100494 h 2323145"/>
              <a:gd name="connsiteX198" fmla="*/ 2926342 w 11269336"/>
              <a:gd name="connsiteY198" fmla="*/ 2104155 h 2323145"/>
              <a:gd name="connsiteX199" fmla="*/ 2918608 w 11269336"/>
              <a:gd name="connsiteY199" fmla="*/ 2104215 h 2323145"/>
              <a:gd name="connsiteX200" fmla="*/ 2918475 w 11269336"/>
              <a:gd name="connsiteY200" fmla="*/ 2103937 h 2323145"/>
              <a:gd name="connsiteX201" fmla="*/ 2910360 w 11269336"/>
              <a:gd name="connsiteY201" fmla="*/ 2103444 h 2323145"/>
              <a:gd name="connsiteX202" fmla="*/ 2904507 w 11269336"/>
              <a:gd name="connsiteY202" fmla="*/ 2104326 h 2323145"/>
              <a:gd name="connsiteX203" fmla="*/ 2889503 w 11269336"/>
              <a:gd name="connsiteY203" fmla="*/ 2104443 h 2323145"/>
              <a:gd name="connsiteX204" fmla="*/ 2884480 w 11269336"/>
              <a:gd name="connsiteY204" fmla="*/ 2102626 h 2323145"/>
              <a:gd name="connsiteX205" fmla="*/ 2882689 w 11269336"/>
              <a:gd name="connsiteY205" fmla="*/ 2099228 h 2323145"/>
              <a:gd name="connsiteX206" fmla="*/ 2881291 w 11269336"/>
              <a:gd name="connsiteY206" fmla="*/ 2099618 h 2323145"/>
              <a:gd name="connsiteX207" fmla="*/ 2853979 w 11269336"/>
              <a:gd name="connsiteY207" fmla="*/ 2090388 h 2323145"/>
              <a:gd name="connsiteX208" fmla="*/ 2791790 w 11269336"/>
              <a:gd name="connsiteY208" fmla="*/ 2080332 h 2323145"/>
              <a:gd name="connsiteX209" fmla="*/ 2755844 w 11269336"/>
              <a:gd name="connsiteY209" fmla="*/ 2078874 h 2323145"/>
              <a:gd name="connsiteX210" fmla="*/ 2657742 w 11269336"/>
              <a:gd name="connsiteY210" fmla="*/ 2070179 h 2323145"/>
              <a:gd name="connsiteX211" fmla="*/ 2559549 w 11269336"/>
              <a:gd name="connsiteY211" fmla="*/ 2057873 h 2323145"/>
              <a:gd name="connsiteX212" fmla="*/ 2512054 w 11269336"/>
              <a:gd name="connsiteY212" fmla="*/ 2031671 h 2323145"/>
              <a:gd name="connsiteX213" fmla="*/ 2506437 w 11269336"/>
              <a:gd name="connsiteY213" fmla="*/ 2030918 h 2323145"/>
              <a:gd name="connsiteX214" fmla="*/ 2491752 w 11269336"/>
              <a:gd name="connsiteY214" fmla="*/ 2033906 h 2323145"/>
              <a:gd name="connsiteX215" fmla="*/ 2486338 w 11269336"/>
              <a:gd name="connsiteY215" fmla="*/ 2035862 h 2323145"/>
              <a:gd name="connsiteX216" fmla="*/ 2478186 w 11269336"/>
              <a:gd name="connsiteY216" fmla="*/ 2036953 h 2323145"/>
              <a:gd name="connsiteX217" fmla="*/ 2477950 w 11269336"/>
              <a:gd name="connsiteY217" fmla="*/ 2036715 h 2323145"/>
              <a:gd name="connsiteX218" fmla="*/ 2470381 w 11269336"/>
              <a:gd name="connsiteY218" fmla="*/ 2038256 h 2323145"/>
              <a:gd name="connsiteX219" fmla="*/ 2433781 w 11269336"/>
              <a:gd name="connsiteY219" fmla="*/ 2049140 h 2323145"/>
              <a:gd name="connsiteX220" fmla="*/ 2381172 w 11269336"/>
              <a:gd name="connsiteY220" fmla="*/ 2030645 h 2323145"/>
              <a:gd name="connsiteX221" fmla="*/ 2360198 w 11269336"/>
              <a:gd name="connsiteY221" fmla="*/ 2029059 h 2323145"/>
              <a:gd name="connsiteX222" fmla="*/ 2348815 w 11269336"/>
              <a:gd name="connsiteY222" fmla="*/ 2026798 h 2323145"/>
              <a:gd name="connsiteX223" fmla="*/ 2347988 w 11269336"/>
              <a:gd name="connsiteY223" fmla="*/ 2025745 h 2323145"/>
              <a:gd name="connsiteX224" fmla="*/ 2312920 w 11269336"/>
              <a:gd name="connsiteY224" fmla="*/ 2036311 h 2323145"/>
              <a:gd name="connsiteX225" fmla="*/ 2307986 w 11269336"/>
              <a:gd name="connsiteY225" fmla="*/ 2035583 h 2323145"/>
              <a:gd name="connsiteX226" fmla="*/ 2285481 w 11269336"/>
              <a:gd name="connsiteY226" fmla="*/ 2045197 h 2323145"/>
              <a:gd name="connsiteX227" fmla="*/ 2273666 w 11269336"/>
              <a:gd name="connsiteY227" fmla="*/ 2048710 h 2323145"/>
              <a:gd name="connsiteX228" fmla="*/ 2270719 w 11269336"/>
              <a:gd name="connsiteY228" fmla="*/ 2052702 h 2323145"/>
              <a:gd name="connsiteX229" fmla="*/ 2253080 w 11269336"/>
              <a:gd name="connsiteY229" fmla="*/ 2056363 h 2323145"/>
              <a:gd name="connsiteX230" fmla="*/ 2250906 w 11269336"/>
              <a:gd name="connsiteY230" fmla="*/ 2055654 h 2323145"/>
              <a:gd name="connsiteX231" fmla="*/ 2236905 w 11269336"/>
              <a:gd name="connsiteY231" fmla="*/ 2062882 h 2323145"/>
              <a:gd name="connsiteX232" fmla="*/ 2225830 w 11269336"/>
              <a:gd name="connsiteY232" fmla="*/ 2074027 h 2323145"/>
              <a:gd name="connsiteX233" fmla="*/ 2073776 w 11269336"/>
              <a:gd name="connsiteY233" fmla="*/ 2089244 h 2323145"/>
              <a:gd name="connsiteX234" fmla="*/ 1948256 w 11269336"/>
              <a:gd name="connsiteY234" fmla="*/ 2146616 h 2323145"/>
              <a:gd name="connsiteX235" fmla="*/ 1865582 w 11269336"/>
              <a:gd name="connsiteY235" fmla="*/ 2153738 h 2323145"/>
              <a:gd name="connsiteX236" fmla="*/ 1835210 w 11269336"/>
              <a:gd name="connsiteY236" fmla="*/ 2134244 h 2323145"/>
              <a:gd name="connsiteX237" fmla="*/ 1632661 w 11269336"/>
              <a:gd name="connsiteY237" fmla="*/ 2173882 h 2323145"/>
              <a:gd name="connsiteX238" fmla="*/ 1579590 w 11269336"/>
              <a:gd name="connsiteY238" fmla="*/ 2173680 h 2323145"/>
              <a:gd name="connsiteX239" fmla="*/ 1535601 w 11269336"/>
              <a:gd name="connsiteY239" fmla="*/ 2194590 h 2323145"/>
              <a:gd name="connsiteX240" fmla="*/ 1515594 w 11269336"/>
              <a:gd name="connsiteY240" fmla="*/ 2189622 h 2323145"/>
              <a:gd name="connsiteX241" fmla="*/ 1512113 w 11269336"/>
              <a:gd name="connsiteY241" fmla="*/ 2188534 h 2323145"/>
              <a:gd name="connsiteX242" fmla="*/ 1498838 w 11269336"/>
              <a:gd name="connsiteY242" fmla="*/ 2189213 h 2323145"/>
              <a:gd name="connsiteX243" fmla="*/ 1494279 w 11269336"/>
              <a:gd name="connsiteY243" fmla="*/ 2183112 h 2323145"/>
              <a:gd name="connsiteX244" fmla="*/ 1473714 w 11269336"/>
              <a:gd name="connsiteY244" fmla="*/ 2179625 h 2323145"/>
              <a:gd name="connsiteX245" fmla="*/ 1449503 w 11269336"/>
              <a:gd name="connsiteY245" fmla="*/ 2182633 h 2323145"/>
              <a:gd name="connsiteX246" fmla="*/ 1266687 w 11269336"/>
              <a:gd name="connsiteY246" fmla="*/ 2212688 h 2323145"/>
              <a:gd name="connsiteX247" fmla="*/ 1239614 w 11269336"/>
              <a:gd name="connsiteY247" fmla="*/ 2209727 h 2323145"/>
              <a:gd name="connsiteX248" fmla="*/ 1202436 w 11269336"/>
              <a:gd name="connsiteY248" fmla="*/ 2209817 h 2323145"/>
              <a:gd name="connsiteX249" fmla="*/ 1136097 w 11269336"/>
              <a:gd name="connsiteY249" fmla="*/ 2205112 h 2323145"/>
              <a:gd name="connsiteX250" fmla="*/ 988232 w 11269336"/>
              <a:gd name="connsiteY250" fmla="*/ 2235635 h 2323145"/>
              <a:gd name="connsiteX251" fmla="*/ 981959 w 11269336"/>
              <a:gd name="connsiteY251" fmla="*/ 2231607 h 2323145"/>
              <a:gd name="connsiteX252" fmla="*/ 938600 w 11269336"/>
              <a:gd name="connsiteY252" fmla="*/ 2238113 h 2323145"/>
              <a:gd name="connsiteX253" fmla="*/ 791788 w 11269336"/>
              <a:gd name="connsiteY253" fmla="*/ 2293224 h 2323145"/>
              <a:gd name="connsiteX254" fmla="*/ 706914 w 11269336"/>
              <a:gd name="connsiteY254" fmla="*/ 2305046 h 2323145"/>
              <a:gd name="connsiteX255" fmla="*/ 675971 w 11269336"/>
              <a:gd name="connsiteY255" fmla="*/ 2304030 h 2323145"/>
              <a:gd name="connsiteX256" fmla="*/ 624180 w 11269336"/>
              <a:gd name="connsiteY256" fmla="*/ 2302650 h 2323145"/>
              <a:gd name="connsiteX257" fmla="*/ 583453 w 11269336"/>
              <a:gd name="connsiteY257" fmla="*/ 2288788 h 2323145"/>
              <a:gd name="connsiteX258" fmla="*/ 540946 w 11269336"/>
              <a:gd name="connsiteY258" fmla="*/ 2292721 h 2323145"/>
              <a:gd name="connsiteX259" fmla="*/ 533680 w 11269336"/>
              <a:gd name="connsiteY259" fmla="*/ 2310233 h 2323145"/>
              <a:gd name="connsiteX260" fmla="*/ 487366 w 11269336"/>
              <a:gd name="connsiteY260" fmla="*/ 2309053 h 2323145"/>
              <a:gd name="connsiteX261" fmla="*/ 416820 w 11269336"/>
              <a:gd name="connsiteY261" fmla="*/ 2305443 h 2323145"/>
              <a:gd name="connsiteX262" fmla="*/ 376805 w 11269336"/>
              <a:gd name="connsiteY262" fmla="*/ 2307647 h 2323145"/>
              <a:gd name="connsiteX263" fmla="*/ 266777 w 11269336"/>
              <a:gd name="connsiteY263" fmla="*/ 2309012 h 2323145"/>
              <a:gd name="connsiteX264" fmla="*/ 156013 w 11269336"/>
              <a:gd name="connsiteY264" fmla="*/ 2306832 h 2323145"/>
              <a:gd name="connsiteX265" fmla="*/ 87258 w 11269336"/>
              <a:gd name="connsiteY265" fmla="*/ 2285511 h 2323145"/>
              <a:gd name="connsiteX266" fmla="*/ 23798 w 11269336"/>
              <a:gd name="connsiteY266" fmla="*/ 2281822 h 2323145"/>
              <a:gd name="connsiteX267" fmla="*/ 0 w 11269336"/>
              <a:gd name="connsiteY267" fmla="*/ 2285369 h 2323145"/>
              <a:gd name="connsiteX268" fmla="*/ 0 w 11269336"/>
              <a:gd name="connsiteY26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795998 w 11269336"/>
              <a:gd name="connsiteY32" fmla="*/ 863337 h 2323145"/>
              <a:gd name="connsiteX33" fmla="*/ 8776970 w 11269336"/>
              <a:gd name="connsiteY33" fmla="*/ 885177 h 2323145"/>
              <a:gd name="connsiteX34" fmla="*/ 8755719 w 11269336"/>
              <a:gd name="connsiteY34" fmla="*/ 889754 h 2323145"/>
              <a:gd name="connsiteX35" fmla="*/ 8743257 w 11269336"/>
              <a:gd name="connsiteY35" fmla="*/ 904723 h 2323145"/>
              <a:gd name="connsiteX36" fmla="*/ 8721366 w 11269336"/>
              <a:gd name="connsiteY36" fmla="*/ 904711 h 2323145"/>
              <a:gd name="connsiteX37" fmla="*/ 8678353 w 11269336"/>
              <a:gd name="connsiteY37" fmla="*/ 926318 h 2323145"/>
              <a:gd name="connsiteX38" fmla="*/ 8636849 w 11269336"/>
              <a:gd name="connsiteY38" fmla="*/ 937900 h 2323145"/>
              <a:gd name="connsiteX39" fmla="*/ 8620213 w 11269336"/>
              <a:gd name="connsiteY39" fmla="*/ 943068 h 2323145"/>
              <a:gd name="connsiteX40" fmla="*/ 8612581 w 11269336"/>
              <a:gd name="connsiteY40" fmla="*/ 952695 h 2323145"/>
              <a:gd name="connsiteX41" fmla="*/ 8589038 w 11269336"/>
              <a:gd name="connsiteY41" fmla="*/ 963892 h 2323145"/>
              <a:gd name="connsiteX42" fmla="*/ 8579950 w 11269336"/>
              <a:gd name="connsiteY42" fmla="*/ 960899 h 2323145"/>
              <a:gd name="connsiteX43" fmla="*/ 8579319 w 11269336"/>
              <a:gd name="connsiteY43" fmla="*/ 965630 h 2323145"/>
              <a:gd name="connsiteX44" fmla="*/ 8547429 w 11269336"/>
              <a:gd name="connsiteY44" fmla="*/ 984506 h 2323145"/>
              <a:gd name="connsiteX45" fmla="*/ 8478704 w 11269336"/>
              <a:gd name="connsiteY45" fmla="*/ 1025490 h 2323145"/>
              <a:gd name="connsiteX46" fmla="*/ 8461421 w 11269336"/>
              <a:gd name="connsiteY46" fmla="*/ 1035512 h 2323145"/>
              <a:gd name="connsiteX47" fmla="*/ 8445003 w 11269336"/>
              <a:gd name="connsiteY47" fmla="*/ 1036851 h 2323145"/>
              <a:gd name="connsiteX48" fmla="*/ 8357350 w 11269336"/>
              <a:gd name="connsiteY48" fmla="*/ 1060213 h 2323145"/>
              <a:gd name="connsiteX49" fmla="*/ 8335565 w 11269336"/>
              <a:gd name="connsiteY49" fmla="*/ 1061151 h 2323145"/>
              <a:gd name="connsiteX50" fmla="*/ 8325267 w 11269336"/>
              <a:gd name="connsiteY50" fmla="*/ 1055919 h 2323145"/>
              <a:gd name="connsiteX51" fmla="*/ 8293586 w 11269336"/>
              <a:gd name="connsiteY51" fmla="*/ 1076144 h 2323145"/>
              <a:gd name="connsiteX52" fmla="*/ 8242405 w 11269336"/>
              <a:gd name="connsiteY52" fmla="*/ 1095960 h 2323145"/>
              <a:gd name="connsiteX53" fmla="*/ 8197391 w 11269336"/>
              <a:gd name="connsiteY53" fmla="*/ 1107746 h 2323145"/>
              <a:gd name="connsiteX54" fmla="*/ 8081474 w 11269336"/>
              <a:gd name="connsiteY54" fmla="*/ 1130125 h 2323145"/>
              <a:gd name="connsiteX55" fmla="*/ 8053585 w 11269336"/>
              <a:gd name="connsiteY55" fmla="*/ 1129169 h 2323145"/>
              <a:gd name="connsiteX56" fmla="*/ 8038422 w 11269336"/>
              <a:gd name="connsiteY56" fmla="*/ 1119092 h 2323145"/>
              <a:gd name="connsiteX57" fmla="*/ 8029450 w 11269336"/>
              <a:gd name="connsiteY57" fmla="*/ 1125592 h 2323145"/>
              <a:gd name="connsiteX58" fmla="*/ 7959552 w 11269336"/>
              <a:gd name="connsiteY58" fmla="*/ 1140188 h 2323145"/>
              <a:gd name="connsiteX59" fmla="*/ 7914188 w 11269336"/>
              <a:gd name="connsiteY59" fmla="*/ 1150862 h 2323145"/>
              <a:gd name="connsiteX60" fmla="*/ 7914918 w 11269336"/>
              <a:gd name="connsiteY60" fmla="*/ 1168758 h 2323145"/>
              <a:gd name="connsiteX61" fmla="*/ 7875510 w 11269336"/>
              <a:gd name="connsiteY61" fmla="*/ 1183153 h 2323145"/>
              <a:gd name="connsiteX62" fmla="*/ 7829932 w 11269336"/>
              <a:gd name="connsiteY62" fmla="*/ 1180782 h 2323145"/>
              <a:gd name="connsiteX63" fmla="*/ 7779182 w 11269336"/>
              <a:gd name="connsiteY63" fmla="*/ 1192665 h 2323145"/>
              <a:gd name="connsiteX64" fmla="*/ 7748774 w 11269336"/>
              <a:gd name="connsiteY64" fmla="*/ 1199586 h 2323145"/>
              <a:gd name="connsiteX65" fmla="*/ 7671846 w 11269336"/>
              <a:gd name="connsiteY65" fmla="*/ 1231966 h 2323145"/>
              <a:gd name="connsiteX66" fmla="*/ 7554146 w 11269336"/>
              <a:gd name="connsiteY66" fmla="*/ 1319748 h 2323145"/>
              <a:gd name="connsiteX67" fmla="*/ 7515052 w 11269336"/>
              <a:gd name="connsiteY67" fmla="*/ 1336718 h 2323145"/>
              <a:gd name="connsiteX68" fmla="*/ 7507193 w 11269336"/>
              <a:gd name="connsiteY68" fmla="*/ 1334617 h 2323145"/>
              <a:gd name="connsiteX69" fmla="*/ 7461694 w 11269336"/>
              <a:gd name="connsiteY69" fmla="*/ 1375866 h 2323145"/>
              <a:gd name="connsiteX70" fmla="*/ 7377571 w 11269336"/>
              <a:gd name="connsiteY70" fmla="*/ 1400128 h 2323145"/>
              <a:gd name="connsiteX71" fmla="*/ 7311261 w 11269336"/>
              <a:gd name="connsiteY71" fmla="*/ 1412652 h 2323145"/>
              <a:gd name="connsiteX72" fmla="*/ 7275307 w 11269336"/>
              <a:gd name="connsiteY72" fmla="*/ 1422171 h 2323145"/>
              <a:gd name="connsiteX73" fmla="*/ 7247783 w 11269336"/>
              <a:gd name="connsiteY73" fmla="*/ 1426330 h 2323145"/>
              <a:gd name="connsiteX74" fmla="*/ 7185047 w 11269336"/>
              <a:gd name="connsiteY74" fmla="*/ 1451812 h 2323145"/>
              <a:gd name="connsiteX75" fmla="*/ 7084117 w 11269336"/>
              <a:gd name="connsiteY75" fmla="*/ 1500281 h 2323145"/>
              <a:gd name="connsiteX76" fmla="*/ 7062011 w 11269336"/>
              <a:gd name="connsiteY76" fmla="*/ 1509183 h 2323145"/>
              <a:gd name="connsiteX77" fmla="*/ 7040555 w 11269336"/>
              <a:gd name="connsiteY77" fmla="*/ 1511207 h 2323145"/>
              <a:gd name="connsiteX78" fmla="*/ 7033438 w 11269336"/>
              <a:gd name="connsiteY78" fmla="*/ 1506772 h 2323145"/>
              <a:gd name="connsiteX79" fmla="*/ 7020886 w 11269336"/>
              <a:gd name="connsiteY79" fmla="*/ 1510764 h 2323145"/>
              <a:gd name="connsiteX80" fmla="*/ 7017033 w 11269336"/>
              <a:gd name="connsiteY80" fmla="*/ 1510650 h 2323145"/>
              <a:gd name="connsiteX81" fmla="*/ 6995460 w 11269336"/>
              <a:gd name="connsiteY81" fmla="*/ 1511173 h 2323145"/>
              <a:gd name="connsiteX82" fmla="*/ 6962144 w 11269336"/>
              <a:gd name="connsiteY82" fmla="*/ 1541508 h 2323145"/>
              <a:gd name="connsiteX83" fmla="*/ 6910674 w 11269336"/>
              <a:gd name="connsiteY83" fmla="*/ 1554793 h 2323145"/>
              <a:gd name="connsiteX84" fmla="*/ 6732152 w 11269336"/>
              <a:gd name="connsiteY84" fmla="*/ 1642538 h 2323145"/>
              <a:gd name="connsiteX85" fmla="*/ 6694106 w 11269336"/>
              <a:gd name="connsiteY85" fmla="*/ 1632377 h 2323145"/>
              <a:gd name="connsiteX86" fmla="*/ 6617223 w 11269336"/>
              <a:gd name="connsiteY86" fmla="*/ 1659889 h 2323145"/>
              <a:gd name="connsiteX87" fmla="*/ 6521138 w 11269336"/>
              <a:gd name="connsiteY87" fmla="*/ 1744340 h 2323145"/>
              <a:gd name="connsiteX88" fmla="*/ 6380677 w 11269336"/>
              <a:gd name="connsiteY88" fmla="*/ 1796883 h 2323145"/>
              <a:gd name="connsiteX89" fmla="*/ 6374897 w 11269336"/>
              <a:gd name="connsiteY89" fmla="*/ 1809910 h 2323145"/>
              <a:gd name="connsiteX90" fmla="*/ 6364545 w 11269336"/>
              <a:gd name="connsiteY90" fmla="*/ 1820090 h 2323145"/>
              <a:gd name="connsiteX91" fmla="*/ 6362126 w 11269336"/>
              <a:gd name="connsiteY91" fmla="*/ 1819991 h 2323145"/>
              <a:gd name="connsiteX92" fmla="*/ 6346673 w 11269336"/>
              <a:gd name="connsiteY92" fmla="*/ 1827824 h 2323145"/>
              <a:gd name="connsiteX93" fmla="*/ 6345588 w 11269336"/>
              <a:gd name="connsiteY93" fmla="*/ 1832232 h 2323145"/>
              <a:gd name="connsiteX94" fmla="*/ 6335708 w 11269336"/>
              <a:gd name="connsiteY94" fmla="*/ 1838451 h 2323145"/>
              <a:gd name="connsiteX95" fmla="*/ 6318182 w 11269336"/>
              <a:gd name="connsiteY95" fmla="*/ 1852975 h 2323145"/>
              <a:gd name="connsiteX96" fmla="*/ 6313084 w 11269336"/>
              <a:gd name="connsiteY96" fmla="*/ 1853561 h 2323145"/>
              <a:gd name="connsiteX97" fmla="*/ 6283816 w 11269336"/>
              <a:gd name="connsiteY97" fmla="*/ 1872148 h 2323145"/>
              <a:gd name="connsiteX98" fmla="*/ 6282550 w 11269336"/>
              <a:gd name="connsiteY98" fmla="*/ 1871392 h 2323145"/>
              <a:gd name="connsiteX99" fmla="*/ 6270527 w 11269336"/>
              <a:gd name="connsiteY99" fmla="*/ 1872208 h 2323145"/>
              <a:gd name="connsiteX100" fmla="*/ 6249518 w 11269336"/>
              <a:gd name="connsiteY100" fmla="*/ 1876079 h 2323145"/>
              <a:gd name="connsiteX101" fmla="*/ 6190386 w 11269336"/>
              <a:gd name="connsiteY101" fmla="*/ 1872478 h 2323145"/>
              <a:gd name="connsiteX102" fmla="*/ 6159777 w 11269336"/>
              <a:gd name="connsiteY102" fmla="*/ 1891745 h 2323145"/>
              <a:gd name="connsiteX103" fmla="*/ 6153131 w 11269336"/>
              <a:gd name="connsiteY103" fmla="*/ 1895079 h 2323145"/>
              <a:gd name="connsiteX104" fmla="*/ 6152798 w 11269336"/>
              <a:gd name="connsiteY104" fmla="*/ 1894920 h 2323145"/>
              <a:gd name="connsiteX105" fmla="*/ 6145388 w 11269336"/>
              <a:gd name="connsiteY105" fmla="*/ 1897990 h 2323145"/>
              <a:gd name="connsiteX106" fmla="*/ 6141014 w 11269336"/>
              <a:gd name="connsiteY106" fmla="*/ 1901155 h 2323145"/>
              <a:gd name="connsiteX107" fmla="*/ 6128122 w 11269336"/>
              <a:gd name="connsiteY107" fmla="*/ 1907623 h 2323145"/>
              <a:gd name="connsiteX108" fmla="*/ 6122351 w 11269336"/>
              <a:gd name="connsiteY108" fmla="*/ 1908359 h 2323145"/>
              <a:gd name="connsiteX109" fmla="*/ 6064750 w 11269336"/>
              <a:gd name="connsiteY109" fmla="*/ 1896394 h 2323145"/>
              <a:gd name="connsiteX110" fmla="*/ 5964230 w 11269336"/>
              <a:gd name="connsiteY110" fmla="*/ 1910038 h 2323145"/>
              <a:gd name="connsiteX111" fmla="*/ 5865399 w 11269336"/>
              <a:gd name="connsiteY111" fmla="*/ 1926966 h 2323145"/>
              <a:gd name="connsiteX112" fmla="*/ 5829951 w 11269336"/>
              <a:gd name="connsiteY112" fmla="*/ 1934755 h 2323145"/>
              <a:gd name="connsiteX113" fmla="*/ 5765285 w 11269336"/>
              <a:gd name="connsiteY113" fmla="*/ 1941322 h 2323145"/>
              <a:gd name="connsiteX114" fmla="*/ 5734750 w 11269336"/>
              <a:gd name="connsiteY114" fmla="*/ 1939793 h 2323145"/>
              <a:gd name="connsiteX115" fmla="*/ 5733569 w 11269336"/>
              <a:gd name="connsiteY115" fmla="*/ 1940505 h 2323145"/>
              <a:gd name="connsiteX116" fmla="*/ 5730329 w 11269336"/>
              <a:gd name="connsiteY116" fmla="*/ 1937845 h 2323145"/>
              <a:gd name="connsiteX117" fmla="*/ 5724661 w 11269336"/>
              <a:gd name="connsiteY117" fmla="*/ 1937455 h 2323145"/>
              <a:gd name="connsiteX118" fmla="*/ 5710186 w 11269336"/>
              <a:gd name="connsiteY118" fmla="*/ 1941370 h 2323145"/>
              <a:gd name="connsiteX119" fmla="*/ 5704910 w 11269336"/>
              <a:gd name="connsiteY119" fmla="*/ 1943663 h 2323145"/>
              <a:gd name="connsiteX120" fmla="*/ 5696836 w 11269336"/>
              <a:gd name="connsiteY120" fmla="*/ 1945271 h 2323145"/>
              <a:gd name="connsiteX121" fmla="*/ 5696583 w 11269336"/>
              <a:gd name="connsiteY121" fmla="*/ 1945050 h 2323145"/>
              <a:gd name="connsiteX122" fmla="*/ 5689123 w 11269336"/>
              <a:gd name="connsiteY122" fmla="*/ 1947067 h 2323145"/>
              <a:gd name="connsiteX123" fmla="*/ 5653291 w 11269336"/>
              <a:gd name="connsiteY123" fmla="*/ 1960245 h 2323145"/>
              <a:gd name="connsiteX124" fmla="*/ 5599385 w 11269336"/>
              <a:gd name="connsiteY124" fmla="*/ 1945198 h 2323145"/>
              <a:gd name="connsiteX125" fmla="*/ 5578300 w 11269336"/>
              <a:gd name="connsiteY125" fmla="*/ 1944963 h 2323145"/>
              <a:gd name="connsiteX126" fmla="*/ 5566758 w 11269336"/>
              <a:gd name="connsiteY126" fmla="*/ 1943441 h 2323145"/>
              <a:gd name="connsiteX127" fmla="*/ 5565857 w 11269336"/>
              <a:gd name="connsiteY127" fmla="*/ 1942445 h 2323145"/>
              <a:gd name="connsiteX128" fmla="*/ 5531534 w 11269336"/>
              <a:gd name="connsiteY128" fmla="*/ 1955208 h 2323145"/>
              <a:gd name="connsiteX129" fmla="*/ 5526552 w 11269336"/>
              <a:gd name="connsiteY129" fmla="*/ 1954799 h 2323145"/>
              <a:gd name="connsiteX130" fmla="*/ 5504723 w 11269336"/>
              <a:gd name="connsiteY130" fmla="*/ 1965811 h 2323145"/>
              <a:gd name="connsiteX131" fmla="*/ 5493156 w 11269336"/>
              <a:gd name="connsiteY131" fmla="*/ 1970063 h 2323145"/>
              <a:gd name="connsiteX132" fmla="*/ 5490486 w 11269336"/>
              <a:gd name="connsiteY132" fmla="*/ 1974227 h 2323145"/>
              <a:gd name="connsiteX133" fmla="*/ 5473107 w 11269336"/>
              <a:gd name="connsiteY133" fmla="*/ 1979001 h 2323145"/>
              <a:gd name="connsiteX134" fmla="*/ 5470885 w 11269336"/>
              <a:gd name="connsiteY134" fmla="*/ 1978432 h 2323145"/>
              <a:gd name="connsiteX135" fmla="*/ 5457393 w 11269336"/>
              <a:gd name="connsiteY135" fmla="*/ 1986525 h 2323145"/>
              <a:gd name="connsiteX136" fmla="*/ 5447102 w 11269336"/>
              <a:gd name="connsiteY136" fmla="*/ 1998329 h 2323145"/>
              <a:gd name="connsiteX137" fmla="*/ 5159151 w 11269336"/>
              <a:gd name="connsiteY137" fmla="*/ 2029640 h 2323145"/>
              <a:gd name="connsiteX138" fmla="*/ 5041688 w 11269336"/>
              <a:gd name="connsiteY138" fmla="*/ 2022334 h 2323145"/>
              <a:gd name="connsiteX139" fmla="*/ 4860988 w 11269336"/>
              <a:gd name="connsiteY139" fmla="*/ 2135698 h 2323145"/>
              <a:gd name="connsiteX140" fmla="*/ 4807902 w 11269336"/>
              <a:gd name="connsiteY140" fmla="*/ 2138894 h 2323145"/>
              <a:gd name="connsiteX141" fmla="*/ 4765388 w 11269336"/>
              <a:gd name="connsiteY141" fmla="*/ 2162525 h 2323145"/>
              <a:gd name="connsiteX142" fmla="*/ 4745033 w 11269336"/>
              <a:gd name="connsiteY142" fmla="*/ 2158859 h 2323145"/>
              <a:gd name="connsiteX143" fmla="*/ 4741475 w 11269336"/>
              <a:gd name="connsiteY143" fmla="*/ 2157998 h 2323145"/>
              <a:gd name="connsiteX144" fmla="*/ 4728247 w 11269336"/>
              <a:gd name="connsiteY144" fmla="*/ 2159526 h 2323145"/>
              <a:gd name="connsiteX145" fmla="*/ 4723263 w 11269336"/>
              <a:gd name="connsiteY145" fmla="*/ 2153742 h 2323145"/>
              <a:gd name="connsiteX146" fmla="*/ 4702453 w 11269336"/>
              <a:gd name="connsiteY146" fmla="*/ 2151586 h 2323145"/>
              <a:gd name="connsiteX147" fmla="*/ 4678455 w 11269336"/>
              <a:gd name="connsiteY147" fmla="*/ 2156131 h 2323145"/>
              <a:gd name="connsiteX148" fmla="*/ 4593061 w 11269336"/>
              <a:gd name="connsiteY148" fmla="*/ 2171597 h 2323145"/>
              <a:gd name="connsiteX149" fmla="*/ 4579902 w 11269336"/>
              <a:gd name="connsiteY149" fmla="*/ 2177927 h 2323145"/>
              <a:gd name="connsiteX150" fmla="*/ 4533444 w 11269336"/>
              <a:gd name="connsiteY150" fmla="*/ 2181200 h 2323145"/>
              <a:gd name="connsiteX151" fmla="*/ 4492832 w 11269336"/>
              <a:gd name="connsiteY151" fmla="*/ 2188033 h 2323145"/>
              <a:gd name="connsiteX152" fmla="*/ 4467257 w 11269336"/>
              <a:gd name="connsiteY152" fmla="*/ 2196121 h 2323145"/>
              <a:gd name="connsiteX153" fmla="*/ 4459937 w 11269336"/>
              <a:gd name="connsiteY153" fmla="*/ 2195182 h 2323145"/>
              <a:gd name="connsiteX154" fmla="*/ 4433312 w 11269336"/>
              <a:gd name="connsiteY154" fmla="*/ 2199004 h 2323145"/>
              <a:gd name="connsiteX155" fmla="*/ 4420601 w 11269336"/>
              <a:gd name="connsiteY155" fmla="*/ 2205158 h 2323145"/>
              <a:gd name="connsiteX156" fmla="*/ 4405765 w 11269336"/>
              <a:gd name="connsiteY156" fmla="*/ 2199902 h 2323145"/>
              <a:gd name="connsiteX157" fmla="*/ 4401354 w 11269336"/>
              <a:gd name="connsiteY157" fmla="*/ 2194745 h 2323145"/>
              <a:gd name="connsiteX158" fmla="*/ 4383151 w 11269336"/>
              <a:gd name="connsiteY158" fmla="*/ 2201140 h 2323145"/>
              <a:gd name="connsiteX159" fmla="*/ 4366646 w 11269336"/>
              <a:gd name="connsiteY159" fmla="*/ 2198564 h 2323145"/>
              <a:gd name="connsiteX160" fmla="*/ 4354009 w 11269336"/>
              <a:gd name="connsiteY160" fmla="*/ 2204984 h 2323145"/>
              <a:gd name="connsiteX161" fmla="*/ 4348284 w 11269336"/>
              <a:gd name="connsiteY161" fmla="*/ 2205270 h 2323145"/>
              <a:gd name="connsiteX162" fmla="*/ 4333906 w 11269336"/>
              <a:gd name="connsiteY162" fmla="*/ 2205251 h 2323145"/>
              <a:gd name="connsiteX163" fmla="*/ 4308819 w 11269336"/>
              <a:gd name="connsiteY163" fmla="*/ 2203822 h 2323145"/>
              <a:gd name="connsiteX164" fmla="*/ 4301210 w 11269336"/>
              <a:gd name="connsiteY164" fmla="*/ 2204456 h 2323145"/>
              <a:gd name="connsiteX165" fmla="*/ 4283095 w 11269336"/>
              <a:gd name="connsiteY165" fmla="*/ 2198177 h 2323145"/>
              <a:gd name="connsiteX166" fmla="*/ 4250119 w 11269336"/>
              <a:gd name="connsiteY166" fmla="*/ 2196342 h 2323145"/>
              <a:gd name="connsiteX167" fmla="*/ 4189203 w 11269336"/>
              <a:gd name="connsiteY167" fmla="*/ 2178994 h 2323145"/>
              <a:gd name="connsiteX168" fmla="*/ 4154035 w 11269336"/>
              <a:gd name="connsiteY168" fmla="*/ 2171950 h 2323145"/>
              <a:gd name="connsiteX169" fmla="*/ 4129569 w 11269336"/>
              <a:gd name="connsiteY169" fmla="*/ 2163850 h 2323145"/>
              <a:gd name="connsiteX170" fmla="*/ 4061250 w 11269336"/>
              <a:gd name="connsiteY170" fmla="*/ 2159236 h 2323145"/>
              <a:gd name="connsiteX171" fmla="*/ 3945480 w 11269336"/>
              <a:gd name="connsiteY171" fmla="*/ 2158279 h 2323145"/>
              <a:gd name="connsiteX172" fmla="*/ 3921468 w 11269336"/>
              <a:gd name="connsiteY172" fmla="*/ 2156588 h 2323145"/>
              <a:gd name="connsiteX173" fmla="*/ 3903348 w 11269336"/>
              <a:gd name="connsiteY173" fmla="*/ 2149220 h 2323145"/>
              <a:gd name="connsiteX174" fmla="*/ 3901342 w 11269336"/>
              <a:gd name="connsiteY174" fmla="*/ 2142355 h 2323145"/>
              <a:gd name="connsiteX175" fmla="*/ 3888539 w 11269336"/>
              <a:gd name="connsiteY175" fmla="*/ 2140476 h 2323145"/>
              <a:gd name="connsiteX176" fmla="*/ 3885662 w 11269336"/>
              <a:gd name="connsiteY176" fmla="*/ 2138740 h 2323145"/>
              <a:gd name="connsiteX177" fmla="*/ 3868627 w 11269336"/>
              <a:gd name="connsiteY177" fmla="*/ 2130023 h 2323145"/>
              <a:gd name="connsiteX178" fmla="*/ 3819177 w 11269336"/>
              <a:gd name="connsiteY178" fmla="*/ 2142111 h 2323145"/>
              <a:gd name="connsiteX179" fmla="*/ 3769100 w 11269336"/>
              <a:gd name="connsiteY179" fmla="*/ 2131731 h 2323145"/>
              <a:gd name="connsiteX180" fmla="*/ 3562752 w 11269336"/>
              <a:gd name="connsiteY180" fmla="*/ 2131785 h 2323145"/>
              <a:gd name="connsiteX181" fmla="*/ 3541402 w 11269336"/>
              <a:gd name="connsiteY181" fmla="*/ 2106821 h 2323145"/>
              <a:gd name="connsiteX182" fmla="*/ 3365341 w 11269336"/>
              <a:gd name="connsiteY182" fmla="*/ 2077638 h 2323145"/>
              <a:gd name="connsiteX183" fmla="*/ 3170922 w 11269336"/>
              <a:gd name="connsiteY183" fmla="*/ 2115957 h 2323145"/>
              <a:gd name="connsiteX184" fmla="*/ 3156256 w 11269336"/>
              <a:gd name="connsiteY184" fmla="*/ 2124773 h 2323145"/>
              <a:gd name="connsiteX185" fmla="*/ 3140298 w 11269336"/>
              <a:gd name="connsiteY185" fmla="*/ 2129182 h 2323145"/>
              <a:gd name="connsiteX186" fmla="*/ 3138514 w 11269336"/>
              <a:gd name="connsiteY186" fmla="*/ 2128069 h 2323145"/>
              <a:gd name="connsiteX187" fmla="*/ 3120467 w 11269336"/>
              <a:gd name="connsiteY187" fmla="*/ 2128281 h 2323145"/>
              <a:gd name="connsiteX188" fmla="*/ 3116175 w 11269336"/>
              <a:gd name="connsiteY188" fmla="*/ 2131633 h 2323145"/>
              <a:gd name="connsiteX189" fmla="*/ 3103685 w 11269336"/>
              <a:gd name="connsiteY189" fmla="*/ 2132814 h 2323145"/>
              <a:gd name="connsiteX190" fmla="*/ 3078794 w 11269336"/>
              <a:gd name="connsiteY190" fmla="*/ 2137935 h 2323145"/>
              <a:gd name="connsiteX191" fmla="*/ 3074407 w 11269336"/>
              <a:gd name="connsiteY191" fmla="*/ 2136274 h 2323145"/>
              <a:gd name="connsiteX192" fmla="*/ 3037285 w 11269336"/>
              <a:gd name="connsiteY192" fmla="*/ 2139919 h 2323145"/>
              <a:gd name="connsiteX193" fmla="*/ 3036901 w 11269336"/>
              <a:gd name="connsiteY193" fmla="*/ 2138726 h 2323145"/>
              <a:gd name="connsiteX194" fmla="*/ 3026996 w 11269336"/>
              <a:gd name="connsiteY194" fmla="*/ 2134322 h 2323145"/>
              <a:gd name="connsiteX195" fmla="*/ 3007772 w 11269336"/>
              <a:gd name="connsiteY195" fmla="*/ 2128742 h 2323145"/>
              <a:gd name="connsiteX196" fmla="*/ 2965030 w 11269336"/>
              <a:gd name="connsiteY196" fmla="*/ 2100494 h 2323145"/>
              <a:gd name="connsiteX197" fmla="*/ 2926342 w 11269336"/>
              <a:gd name="connsiteY197" fmla="*/ 2104155 h 2323145"/>
              <a:gd name="connsiteX198" fmla="*/ 2918608 w 11269336"/>
              <a:gd name="connsiteY198" fmla="*/ 2104215 h 2323145"/>
              <a:gd name="connsiteX199" fmla="*/ 2918475 w 11269336"/>
              <a:gd name="connsiteY199" fmla="*/ 2103937 h 2323145"/>
              <a:gd name="connsiteX200" fmla="*/ 2910360 w 11269336"/>
              <a:gd name="connsiteY200" fmla="*/ 2103444 h 2323145"/>
              <a:gd name="connsiteX201" fmla="*/ 2904507 w 11269336"/>
              <a:gd name="connsiteY201" fmla="*/ 2104326 h 2323145"/>
              <a:gd name="connsiteX202" fmla="*/ 2889503 w 11269336"/>
              <a:gd name="connsiteY202" fmla="*/ 2104443 h 2323145"/>
              <a:gd name="connsiteX203" fmla="*/ 2884480 w 11269336"/>
              <a:gd name="connsiteY203" fmla="*/ 2102626 h 2323145"/>
              <a:gd name="connsiteX204" fmla="*/ 2882689 w 11269336"/>
              <a:gd name="connsiteY204" fmla="*/ 2099228 h 2323145"/>
              <a:gd name="connsiteX205" fmla="*/ 2881291 w 11269336"/>
              <a:gd name="connsiteY205" fmla="*/ 2099618 h 2323145"/>
              <a:gd name="connsiteX206" fmla="*/ 2853979 w 11269336"/>
              <a:gd name="connsiteY206" fmla="*/ 2090388 h 2323145"/>
              <a:gd name="connsiteX207" fmla="*/ 2791790 w 11269336"/>
              <a:gd name="connsiteY207" fmla="*/ 2080332 h 2323145"/>
              <a:gd name="connsiteX208" fmla="*/ 2755844 w 11269336"/>
              <a:gd name="connsiteY208" fmla="*/ 2078874 h 2323145"/>
              <a:gd name="connsiteX209" fmla="*/ 2657742 w 11269336"/>
              <a:gd name="connsiteY209" fmla="*/ 2070179 h 2323145"/>
              <a:gd name="connsiteX210" fmla="*/ 2559549 w 11269336"/>
              <a:gd name="connsiteY210" fmla="*/ 2057873 h 2323145"/>
              <a:gd name="connsiteX211" fmla="*/ 2512054 w 11269336"/>
              <a:gd name="connsiteY211" fmla="*/ 2031671 h 2323145"/>
              <a:gd name="connsiteX212" fmla="*/ 2506437 w 11269336"/>
              <a:gd name="connsiteY212" fmla="*/ 2030918 h 2323145"/>
              <a:gd name="connsiteX213" fmla="*/ 2491752 w 11269336"/>
              <a:gd name="connsiteY213" fmla="*/ 2033906 h 2323145"/>
              <a:gd name="connsiteX214" fmla="*/ 2486338 w 11269336"/>
              <a:gd name="connsiteY214" fmla="*/ 2035862 h 2323145"/>
              <a:gd name="connsiteX215" fmla="*/ 2478186 w 11269336"/>
              <a:gd name="connsiteY215" fmla="*/ 2036953 h 2323145"/>
              <a:gd name="connsiteX216" fmla="*/ 2477950 w 11269336"/>
              <a:gd name="connsiteY216" fmla="*/ 2036715 h 2323145"/>
              <a:gd name="connsiteX217" fmla="*/ 2470381 w 11269336"/>
              <a:gd name="connsiteY217" fmla="*/ 2038256 h 2323145"/>
              <a:gd name="connsiteX218" fmla="*/ 2433781 w 11269336"/>
              <a:gd name="connsiteY218" fmla="*/ 2049140 h 2323145"/>
              <a:gd name="connsiteX219" fmla="*/ 2381172 w 11269336"/>
              <a:gd name="connsiteY219" fmla="*/ 2030645 h 2323145"/>
              <a:gd name="connsiteX220" fmla="*/ 2360198 w 11269336"/>
              <a:gd name="connsiteY220" fmla="*/ 2029059 h 2323145"/>
              <a:gd name="connsiteX221" fmla="*/ 2348815 w 11269336"/>
              <a:gd name="connsiteY221" fmla="*/ 2026798 h 2323145"/>
              <a:gd name="connsiteX222" fmla="*/ 2347988 w 11269336"/>
              <a:gd name="connsiteY222" fmla="*/ 2025745 h 2323145"/>
              <a:gd name="connsiteX223" fmla="*/ 2312920 w 11269336"/>
              <a:gd name="connsiteY223" fmla="*/ 2036311 h 2323145"/>
              <a:gd name="connsiteX224" fmla="*/ 2307986 w 11269336"/>
              <a:gd name="connsiteY224" fmla="*/ 2035583 h 2323145"/>
              <a:gd name="connsiteX225" fmla="*/ 2285481 w 11269336"/>
              <a:gd name="connsiteY225" fmla="*/ 2045197 h 2323145"/>
              <a:gd name="connsiteX226" fmla="*/ 2273666 w 11269336"/>
              <a:gd name="connsiteY226" fmla="*/ 2048710 h 2323145"/>
              <a:gd name="connsiteX227" fmla="*/ 2270719 w 11269336"/>
              <a:gd name="connsiteY227" fmla="*/ 2052702 h 2323145"/>
              <a:gd name="connsiteX228" fmla="*/ 2253080 w 11269336"/>
              <a:gd name="connsiteY228" fmla="*/ 2056363 h 2323145"/>
              <a:gd name="connsiteX229" fmla="*/ 2250906 w 11269336"/>
              <a:gd name="connsiteY229" fmla="*/ 2055654 h 2323145"/>
              <a:gd name="connsiteX230" fmla="*/ 2236905 w 11269336"/>
              <a:gd name="connsiteY230" fmla="*/ 2062882 h 2323145"/>
              <a:gd name="connsiteX231" fmla="*/ 2225830 w 11269336"/>
              <a:gd name="connsiteY231" fmla="*/ 2074027 h 2323145"/>
              <a:gd name="connsiteX232" fmla="*/ 2073776 w 11269336"/>
              <a:gd name="connsiteY232" fmla="*/ 2089244 h 2323145"/>
              <a:gd name="connsiteX233" fmla="*/ 1948256 w 11269336"/>
              <a:gd name="connsiteY233" fmla="*/ 2146616 h 2323145"/>
              <a:gd name="connsiteX234" fmla="*/ 1865582 w 11269336"/>
              <a:gd name="connsiteY234" fmla="*/ 2153738 h 2323145"/>
              <a:gd name="connsiteX235" fmla="*/ 1835210 w 11269336"/>
              <a:gd name="connsiteY235" fmla="*/ 2134244 h 2323145"/>
              <a:gd name="connsiteX236" fmla="*/ 1632661 w 11269336"/>
              <a:gd name="connsiteY236" fmla="*/ 2173882 h 2323145"/>
              <a:gd name="connsiteX237" fmla="*/ 1579590 w 11269336"/>
              <a:gd name="connsiteY237" fmla="*/ 2173680 h 2323145"/>
              <a:gd name="connsiteX238" fmla="*/ 1535601 w 11269336"/>
              <a:gd name="connsiteY238" fmla="*/ 2194590 h 2323145"/>
              <a:gd name="connsiteX239" fmla="*/ 1515594 w 11269336"/>
              <a:gd name="connsiteY239" fmla="*/ 2189622 h 2323145"/>
              <a:gd name="connsiteX240" fmla="*/ 1512113 w 11269336"/>
              <a:gd name="connsiteY240" fmla="*/ 2188534 h 2323145"/>
              <a:gd name="connsiteX241" fmla="*/ 1498838 w 11269336"/>
              <a:gd name="connsiteY241" fmla="*/ 2189213 h 2323145"/>
              <a:gd name="connsiteX242" fmla="*/ 1494279 w 11269336"/>
              <a:gd name="connsiteY242" fmla="*/ 2183112 h 2323145"/>
              <a:gd name="connsiteX243" fmla="*/ 1473714 w 11269336"/>
              <a:gd name="connsiteY243" fmla="*/ 2179625 h 2323145"/>
              <a:gd name="connsiteX244" fmla="*/ 1449503 w 11269336"/>
              <a:gd name="connsiteY244" fmla="*/ 2182633 h 2323145"/>
              <a:gd name="connsiteX245" fmla="*/ 1266687 w 11269336"/>
              <a:gd name="connsiteY245" fmla="*/ 2212688 h 2323145"/>
              <a:gd name="connsiteX246" fmla="*/ 1239614 w 11269336"/>
              <a:gd name="connsiteY246" fmla="*/ 2209727 h 2323145"/>
              <a:gd name="connsiteX247" fmla="*/ 1202436 w 11269336"/>
              <a:gd name="connsiteY247" fmla="*/ 2209817 h 2323145"/>
              <a:gd name="connsiteX248" fmla="*/ 1136097 w 11269336"/>
              <a:gd name="connsiteY248" fmla="*/ 2205112 h 2323145"/>
              <a:gd name="connsiteX249" fmla="*/ 988232 w 11269336"/>
              <a:gd name="connsiteY249" fmla="*/ 2235635 h 2323145"/>
              <a:gd name="connsiteX250" fmla="*/ 981959 w 11269336"/>
              <a:gd name="connsiteY250" fmla="*/ 2231607 h 2323145"/>
              <a:gd name="connsiteX251" fmla="*/ 938600 w 11269336"/>
              <a:gd name="connsiteY251" fmla="*/ 2238113 h 2323145"/>
              <a:gd name="connsiteX252" fmla="*/ 791788 w 11269336"/>
              <a:gd name="connsiteY252" fmla="*/ 2293224 h 2323145"/>
              <a:gd name="connsiteX253" fmla="*/ 706914 w 11269336"/>
              <a:gd name="connsiteY253" fmla="*/ 2305046 h 2323145"/>
              <a:gd name="connsiteX254" fmla="*/ 675971 w 11269336"/>
              <a:gd name="connsiteY254" fmla="*/ 2304030 h 2323145"/>
              <a:gd name="connsiteX255" fmla="*/ 624180 w 11269336"/>
              <a:gd name="connsiteY255" fmla="*/ 2302650 h 2323145"/>
              <a:gd name="connsiteX256" fmla="*/ 583453 w 11269336"/>
              <a:gd name="connsiteY256" fmla="*/ 2288788 h 2323145"/>
              <a:gd name="connsiteX257" fmla="*/ 540946 w 11269336"/>
              <a:gd name="connsiteY257" fmla="*/ 2292721 h 2323145"/>
              <a:gd name="connsiteX258" fmla="*/ 533680 w 11269336"/>
              <a:gd name="connsiteY258" fmla="*/ 2310233 h 2323145"/>
              <a:gd name="connsiteX259" fmla="*/ 487366 w 11269336"/>
              <a:gd name="connsiteY259" fmla="*/ 2309053 h 2323145"/>
              <a:gd name="connsiteX260" fmla="*/ 416820 w 11269336"/>
              <a:gd name="connsiteY260" fmla="*/ 2305443 h 2323145"/>
              <a:gd name="connsiteX261" fmla="*/ 376805 w 11269336"/>
              <a:gd name="connsiteY261" fmla="*/ 2307647 h 2323145"/>
              <a:gd name="connsiteX262" fmla="*/ 266777 w 11269336"/>
              <a:gd name="connsiteY262" fmla="*/ 2309012 h 2323145"/>
              <a:gd name="connsiteX263" fmla="*/ 156013 w 11269336"/>
              <a:gd name="connsiteY263" fmla="*/ 2306832 h 2323145"/>
              <a:gd name="connsiteX264" fmla="*/ 87258 w 11269336"/>
              <a:gd name="connsiteY264" fmla="*/ 2285511 h 2323145"/>
              <a:gd name="connsiteX265" fmla="*/ 23798 w 11269336"/>
              <a:gd name="connsiteY265" fmla="*/ 2281822 h 2323145"/>
              <a:gd name="connsiteX266" fmla="*/ 0 w 11269336"/>
              <a:gd name="connsiteY266" fmla="*/ 2285369 h 2323145"/>
              <a:gd name="connsiteX267" fmla="*/ 0 w 11269336"/>
              <a:gd name="connsiteY26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795998 w 11269336"/>
              <a:gd name="connsiteY29" fmla="*/ 863337 h 2323145"/>
              <a:gd name="connsiteX30" fmla="*/ 8776970 w 11269336"/>
              <a:gd name="connsiteY30" fmla="*/ 885177 h 2323145"/>
              <a:gd name="connsiteX31" fmla="*/ 8755719 w 11269336"/>
              <a:gd name="connsiteY31" fmla="*/ 889754 h 2323145"/>
              <a:gd name="connsiteX32" fmla="*/ 8743257 w 11269336"/>
              <a:gd name="connsiteY32" fmla="*/ 904723 h 2323145"/>
              <a:gd name="connsiteX33" fmla="*/ 8721366 w 11269336"/>
              <a:gd name="connsiteY33" fmla="*/ 904711 h 2323145"/>
              <a:gd name="connsiteX34" fmla="*/ 8678353 w 11269336"/>
              <a:gd name="connsiteY34" fmla="*/ 926318 h 2323145"/>
              <a:gd name="connsiteX35" fmla="*/ 8636849 w 11269336"/>
              <a:gd name="connsiteY35" fmla="*/ 937900 h 2323145"/>
              <a:gd name="connsiteX36" fmla="*/ 8620213 w 11269336"/>
              <a:gd name="connsiteY36" fmla="*/ 943068 h 2323145"/>
              <a:gd name="connsiteX37" fmla="*/ 8612581 w 11269336"/>
              <a:gd name="connsiteY37" fmla="*/ 952695 h 2323145"/>
              <a:gd name="connsiteX38" fmla="*/ 8589038 w 11269336"/>
              <a:gd name="connsiteY38" fmla="*/ 963892 h 2323145"/>
              <a:gd name="connsiteX39" fmla="*/ 8579950 w 11269336"/>
              <a:gd name="connsiteY39" fmla="*/ 960899 h 2323145"/>
              <a:gd name="connsiteX40" fmla="*/ 8579319 w 11269336"/>
              <a:gd name="connsiteY40" fmla="*/ 965630 h 2323145"/>
              <a:gd name="connsiteX41" fmla="*/ 8547429 w 11269336"/>
              <a:gd name="connsiteY41" fmla="*/ 984506 h 2323145"/>
              <a:gd name="connsiteX42" fmla="*/ 8478704 w 11269336"/>
              <a:gd name="connsiteY42" fmla="*/ 1025490 h 2323145"/>
              <a:gd name="connsiteX43" fmla="*/ 8461421 w 11269336"/>
              <a:gd name="connsiteY43" fmla="*/ 1035512 h 2323145"/>
              <a:gd name="connsiteX44" fmla="*/ 8445003 w 11269336"/>
              <a:gd name="connsiteY44" fmla="*/ 1036851 h 2323145"/>
              <a:gd name="connsiteX45" fmla="*/ 8357350 w 11269336"/>
              <a:gd name="connsiteY45" fmla="*/ 1060213 h 2323145"/>
              <a:gd name="connsiteX46" fmla="*/ 8335565 w 11269336"/>
              <a:gd name="connsiteY46" fmla="*/ 1061151 h 2323145"/>
              <a:gd name="connsiteX47" fmla="*/ 8325267 w 11269336"/>
              <a:gd name="connsiteY47" fmla="*/ 1055919 h 2323145"/>
              <a:gd name="connsiteX48" fmla="*/ 8293586 w 11269336"/>
              <a:gd name="connsiteY48" fmla="*/ 1076144 h 2323145"/>
              <a:gd name="connsiteX49" fmla="*/ 8242405 w 11269336"/>
              <a:gd name="connsiteY49" fmla="*/ 1095960 h 2323145"/>
              <a:gd name="connsiteX50" fmla="*/ 8197391 w 11269336"/>
              <a:gd name="connsiteY50" fmla="*/ 1107746 h 2323145"/>
              <a:gd name="connsiteX51" fmla="*/ 8081474 w 11269336"/>
              <a:gd name="connsiteY51" fmla="*/ 1130125 h 2323145"/>
              <a:gd name="connsiteX52" fmla="*/ 8053585 w 11269336"/>
              <a:gd name="connsiteY52" fmla="*/ 1129169 h 2323145"/>
              <a:gd name="connsiteX53" fmla="*/ 8038422 w 11269336"/>
              <a:gd name="connsiteY53" fmla="*/ 1119092 h 2323145"/>
              <a:gd name="connsiteX54" fmla="*/ 8029450 w 11269336"/>
              <a:gd name="connsiteY54" fmla="*/ 1125592 h 2323145"/>
              <a:gd name="connsiteX55" fmla="*/ 7959552 w 11269336"/>
              <a:gd name="connsiteY55" fmla="*/ 1140188 h 2323145"/>
              <a:gd name="connsiteX56" fmla="*/ 7914188 w 11269336"/>
              <a:gd name="connsiteY56" fmla="*/ 1150862 h 2323145"/>
              <a:gd name="connsiteX57" fmla="*/ 7914918 w 11269336"/>
              <a:gd name="connsiteY57" fmla="*/ 1168758 h 2323145"/>
              <a:gd name="connsiteX58" fmla="*/ 7875510 w 11269336"/>
              <a:gd name="connsiteY58" fmla="*/ 1183153 h 2323145"/>
              <a:gd name="connsiteX59" fmla="*/ 7829932 w 11269336"/>
              <a:gd name="connsiteY59" fmla="*/ 1180782 h 2323145"/>
              <a:gd name="connsiteX60" fmla="*/ 7779182 w 11269336"/>
              <a:gd name="connsiteY60" fmla="*/ 1192665 h 2323145"/>
              <a:gd name="connsiteX61" fmla="*/ 7748774 w 11269336"/>
              <a:gd name="connsiteY61" fmla="*/ 1199586 h 2323145"/>
              <a:gd name="connsiteX62" fmla="*/ 7671846 w 11269336"/>
              <a:gd name="connsiteY62" fmla="*/ 1231966 h 2323145"/>
              <a:gd name="connsiteX63" fmla="*/ 7554146 w 11269336"/>
              <a:gd name="connsiteY63" fmla="*/ 1319748 h 2323145"/>
              <a:gd name="connsiteX64" fmla="*/ 7515052 w 11269336"/>
              <a:gd name="connsiteY64" fmla="*/ 1336718 h 2323145"/>
              <a:gd name="connsiteX65" fmla="*/ 7507193 w 11269336"/>
              <a:gd name="connsiteY65" fmla="*/ 1334617 h 2323145"/>
              <a:gd name="connsiteX66" fmla="*/ 7461694 w 11269336"/>
              <a:gd name="connsiteY66" fmla="*/ 1375866 h 2323145"/>
              <a:gd name="connsiteX67" fmla="*/ 7377571 w 11269336"/>
              <a:gd name="connsiteY67" fmla="*/ 1400128 h 2323145"/>
              <a:gd name="connsiteX68" fmla="*/ 7311261 w 11269336"/>
              <a:gd name="connsiteY68" fmla="*/ 1412652 h 2323145"/>
              <a:gd name="connsiteX69" fmla="*/ 7275307 w 11269336"/>
              <a:gd name="connsiteY69" fmla="*/ 1422171 h 2323145"/>
              <a:gd name="connsiteX70" fmla="*/ 7247783 w 11269336"/>
              <a:gd name="connsiteY70" fmla="*/ 1426330 h 2323145"/>
              <a:gd name="connsiteX71" fmla="*/ 7185047 w 11269336"/>
              <a:gd name="connsiteY71" fmla="*/ 1451812 h 2323145"/>
              <a:gd name="connsiteX72" fmla="*/ 7084117 w 11269336"/>
              <a:gd name="connsiteY72" fmla="*/ 1500281 h 2323145"/>
              <a:gd name="connsiteX73" fmla="*/ 7062011 w 11269336"/>
              <a:gd name="connsiteY73" fmla="*/ 1509183 h 2323145"/>
              <a:gd name="connsiteX74" fmla="*/ 7040555 w 11269336"/>
              <a:gd name="connsiteY74" fmla="*/ 1511207 h 2323145"/>
              <a:gd name="connsiteX75" fmla="*/ 7033438 w 11269336"/>
              <a:gd name="connsiteY75" fmla="*/ 1506772 h 2323145"/>
              <a:gd name="connsiteX76" fmla="*/ 7020886 w 11269336"/>
              <a:gd name="connsiteY76" fmla="*/ 1510764 h 2323145"/>
              <a:gd name="connsiteX77" fmla="*/ 7017033 w 11269336"/>
              <a:gd name="connsiteY77" fmla="*/ 1510650 h 2323145"/>
              <a:gd name="connsiteX78" fmla="*/ 6995460 w 11269336"/>
              <a:gd name="connsiteY78" fmla="*/ 1511173 h 2323145"/>
              <a:gd name="connsiteX79" fmla="*/ 6962144 w 11269336"/>
              <a:gd name="connsiteY79" fmla="*/ 1541508 h 2323145"/>
              <a:gd name="connsiteX80" fmla="*/ 6910674 w 11269336"/>
              <a:gd name="connsiteY80" fmla="*/ 1554793 h 2323145"/>
              <a:gd name="connsiteX81" fmla="*/ 6732152 w 11269336"/>
              <a:gd name="connsiteY81" fmla="*/ 1642538 h 2323145"/>
              <a:gd name="connsiteX82" fmla="*/ 6694106 w 11269336"/>
              <a:gd name="connsiteY82" fmla="*/ 1632377 h 2323145"/>
              <a:gd name="connsiteX83" fmla="*/ 6617223 w 11269336"/>
              <a:gd name="connsiteY83" fmla="*/ 1659889 h 2323145"/>
              <a:gd name="connsiteX84" fmla="*/ 6521138 w 11269336"/>
              <a:gd name="connsiteY84" fmla="*/ 1744340 h 2323145"/>
              <a:gd name="connsiteX85" fmla="*/ 6380677 w 11269336"/>
              <a:gd name="connsiteY85" fmla="*/ 1796883 h 2323145"/>
              <a:gd name="connsiteX86" fmla="*/ 6374897 w 11269336"/>
              <a:gd name="connsiteY86" fmla="*/ 1809910 h 2323145"/>
              <a:gd name="connsiteX87" fmla="*/ 6364545 w 11269336"/>
              <a:gd name="connsiteY87" fmla="*/ 1820090 h 2323145"/>
              <a:gd name="connsiteX88" fmla="*/ 6362126 w 11269336"/>
              <a:gd name="connsiteY88" fmla="*/ 1819991 h 2323145"/>
              <a:gd name="connsiteX89" fmla="*/ 6346673 w 11269336"/>
              <a:gd name="connsiteY89" fmla="*/ 1827824 h 2323145"/>
              <a:gd name="connsiteX90" fmla="*/ 6345588 w 11269336"/>
              <a:gd name="connsiteY90" fmla="*/ 1832232 h 2323145"/>
              <a:gd name="connsiteX91" fmla="*/ 6335708 w 11269336"/>
              <a:gd name="connsiteY91" fmla="*/ 1838451 h 2323145"/>
              <a:gd name="connsiteX92" fmla="*/ 6318182 w 11269336"/>
              <a:gd name="connsiteY92" fmla="*/ 1852975 h 2323145"/>
              <a:gd name="connsiteX93" fmla="*/ 6313084 w 11269336"/>
              <a:gd name="connsiteY93" fmla="*/ 1853561 h 2323145"/>
              <a:gd name="connsiteX94" fmla="*/ 6283816 w 11269336"/>
              <a:gd name="connsiteY94" fmla="*/ 1872148 h 2323145"/>
              <a:gd name="connsiteX95" fmla="*/ 6282550 w 11269336"/>
              <a:gd name="connsiteY95" fmla="*/ 1871392 h 2323145"/>
              <a:gd name="connsiteX96" fmla="*/ 6270527 w 11269336"/>
              <a:gd name="connsiteY96" fmla="*/ 1872208 h 2323145"/>
              <a:gd name="connsiteX97" fmla="*/ 6249518 w 11269336"/>
              <a:gd name="connsiteY97" fmla="*/ 1876079 h 2323145"/>
              <a:gd name="connsiteX98" fmla="*/ 6190386 w 11269336"/>
              <a:gd name="connsiteY98" fmla="*/ 1872478 h 2323145"/>
              <a:gd name="connsiteX99" fmla="*/ 6159777 w 11269336"/>
              <a:gd name="connsiteY99" fmla="*/ 1891745 h 2323145"/>
              <a:gd name="connsiteX100" fmla="*/ 6153131 w 11269336"/>
              <a:gd name="connsiteY100" fmla="*/ 1895079 h 2323145"/>
              <a:gd name="connsiteX101" fmla="*/ 6152798 w 11269336"/>
              <a:gd name="connsiteY101" fmla="*/ 1894920 h 2323145"/>
              <a:gd name="connsiteX102" fmla="*/ 6145388 w 11269336"/>
              <a:gd name="connsiteY102" fmla="*/ 1897990 h 2323145"/>
              <a:gd name="connsiteX103" fmla="*/ 6141014 w 11269336"/>
              <a:gd name="connsiteY103" fmla="*/ 1901155 h 2323145"/>
              <a:gd name="connsiteX104" fmla="*/ 6128122 w 11269336"/>
              <a:gd name="connsiteY104" fmla="*/ 1907623 h 2323145"/>
              <a:gd name="connsiteX105" fmla="*/ 6122351 w 11269336"/>
              <a:gd name="connsiteY105" fmla="*/ 1908359 h 2323145"/>
              <a:gd name="connsiteX106" fmla="*/ 6064750 w 11269336"/>
              <a:gd name="connsiteY106" fmla="*/ 1896394 h 2323145"/>
              <a:gd name="connsiteX107" fmla="*/ 5964230 w 11269336"/>
              <a:gd name="connsiteY107" fmla="*/ 1910038 h 2323145"/>
              <a:gd name="connsiteX108" fmla="*/ 5865399 w 11269336"/>
              <a:gd name="connsiteY108" fmla="*/ 1926966 h 2323145"/>
              <a:gd name="connsiteX109" fmla="*/ 5829951 w 11269336"/>
              <a:gd name="connsiteY109" fmla="*/ 1934755 h 2323145"/>
              <a:gd name="connsiteX110" fmla="*/ 5765285 w 11269336"/>
              <a:gd name="connsiteY110" fmla="*/ 1941322 h 2323145"/>
              <a:gd name="connsiteX111" fmla="*/ 5734750 w 11269336"/>
              <a:gd name="connsiteY111" fmla="*/ 1939793 h 2323145"/>
              <a:gd name="connsiteX112" fmla="*/ 5733569 w 11269336"/>
              <a:gd name="connsiteY112" fmla="*/ 1940505 h 2323145"/>
              <a:gd name="connsiteX113" fmla="*/ 5730329 w 11269336"/>
              <a:gd name="connsiteY113" fmla="*/ 1937845 h 2323145"/>
              <a:gd name="connsiteX114" fmla="*/ 5724661 w 11269336"/>
              <a:gd name="connsiteY114" fmla="*/ 1937455 h 2323145"/>
              <a:gd name="connsiteX115" fmla="*/ 5710186 w 11269336"/>
              <a:gd name="connsiteY115" fmla="*/ 1941370 h 2323145"/>
              <a:gd name="connsiteX116" fmla="*/ 5704910 w 11269336"/>
              <a:gd name="connsiteY116" fmla="*/ 1943663 h 2323145"/>
              <a:gd name="connsiteX117" fmla="*/ 5696836 w 11269336"/>
              <a:gd name="connsiteY117" fmla="*/ 1945271 h 2323145"/>
              <a:gd name="connsiteX118" fmla="*/ 5696583 w 11269336"/>
              <a:gd name="connsiteY118" fmla="*/ 1945050 h 2323145"/>
              <a:gd name="connsiteX119" fmla="*/ 5689123 w 11269336"/>
              <a:gd name="connsiteY119" fmla="*/ 1947067 h 2323145"/>
              <a:gd name="connsiteX120" fmla="*/ 5653291 w 11269336"/>
              <a:gd name="connsiteY120" fmla="*/ 1960245 h 2323145"/>
              <a:gd name="connsiteX121" fmla="*/ 5599385 w 11269336"/>
              <a:gd name="connsiteY121" fmla="*/ 1945198 h 2323145"/>
              <a:gd name="connsiteX122" fmla="*/ 5578300 w 11269336"/>
              <a:gd name="connsiteY122" fmla="*/ 1944963 h 2323145"/>
              <a:gd name="connsiteX123" fmla="*/ 5566758 w 11269336"/>
              <a:gd name="connsiteY123" fmla="*/ 1943441 h 2323145"/>
              <a:gd name="connsiteX124" fmla="*/ 5565857 w 11269336"/>
              <a:gd name="connsiteY124" fmla="*/ 1942445 h 2323145"/>
              <a:gd name="connsiteX125" fmla="*/ 5531534 w 11269336"/>
              <a:gd name="connsiteY125" fmla="*/ 1955208 h 2323145"/>
              <a:gd name="connsiteX126" fmla="*/ 5526552 w 11269336"/>
              <a:gd name="connsiteY126" fmla="*/ 1954799 h 2323145"/>
              <a:gd name="connsiteX127" fmla="*/ 5504723 w 11269336"/>
              <a:gd name="connsiteY127" fmla="*/ 1965811 h 2323145"/>
              <a:gd name="connsiteX128" fmla="*/ 5493156 w 11269336"/>
              <a:gd name="connsiteY128" fmla="*/ 1970063 h 2323145"/>
              <a:gd name="connsiteX129" fmla="*/ 5490486 w 11269336"/>
              <a:gd name="connsiteY129" fmla="*/ 1974227 h 2323145"/>
              <a:gd name="connsiteX130" fmla="*/ 5473107 w 11269336"/>
              <a:gd name="connsiteY130" fmla="*/ 1979001 h 2323145"/>
              <a:gd name="connsiteX131" fmla="*/ 5470885 w 11269336"/>
              <a:gd name="connsiteY131" fmla="*/ 1978432 h 2323145"/>
              <a:gd name="connsiteX132" fmla="*/ 5457393 w 11269336"/>
              <a:gd name="connsiteY132" fmla="*/ 1986525 h 2323145"/>
              <a:gd name="connsiteX133" fmla="*/ 5447102 w 11269336"/>
              <a:gd name="connsiteY133" fmla="*/ 1998329 h 2323145"/>
              <a:gd name="connsiteX134" fmla="*/ 5159151 w 11269336"/>
              <a:gd name="connsiteY134" fmla="*/ 2029640 h 2323145"/>
              <a:gd name="connsiteX135" fmla="*/ 5041688 w 11269336"/>
              <a:gd name="connsiteY135" fmla="*/ 2022334 h 2323145"/>
              <a:gd name="connsiteX136" fmla="*/ 4860988 w 11269336"/>
              <a:gd name="connsiteY136" fmla="*/ 2135698 h 2323145"/>
              <a:gd name="connsiteX137" fmla="*/ 4807902 w 11269336"/>
              <a:gd name="connsiteY137" fmla="*/ 2138894 h 2323145"/>
              <a:gd name="connsiteX138" fmla="*/ 4765388 w 11269336"/>
              <a:gd name="connsiteY138" fmla="*/ 2162525 h 2323145"/>
              <a:gd name="connsiteX139" fmla="*/ 4745033 w 11269336"/>
              <a:gd name="connsiteY139" fmla="*/ 2158859 h 2323145"/>
              <a:gd name="connsiteX140" fmla="*/ 4741475 w 11269336"/>
              <a:gd name="connsiteY140" fmla="*/ 2157998 h 2323145"/>
              <a:gd name="connsiteX141" fmla="*/ 4728247 w 11269336"/>
              <a:gd name="connsiteY141" fmla="*/ 2159526 h 2323145"/>
              <a:gd name="connsiteX142" fmla="*/ 4723263 w 11269336"/>
              <a:gd name="connsiteY142" fmla="*/ 2153742 h 2323145"/>
              <a:gd name="connsiteX143" fmla="*/ 4702453 w 11269336"/>
              <a:gd name="connsiteY143" fmla="*/ 2151586 h 2323145"/>
              <a:gd name="connsiteX144" fmla="*/ 4678455 w 11269336"/>
              <a:gd name="connsiteY144" fmla="*/ 2156131 h 2323145"/>
              <a:gd name="connsiteX145" fmla="*/ 4593061 w 11269336"/>
              <a:gd name="connsiteY145" fmla="*/ 2171597 h 2323145"/>
              <a:gd name="connsiteX146" fmla="*/ 4579902 w 11269336"/>
              <a:gd name="connsiteY146" fmla="*/ 2177927 h 2323145"/>
              <a:gd name="connsiteX147" fmla="*/ 4533444 w 11269336"/>
              <a:gd name="connsiteY147" fmla="*/ 2181200 h 2323145"/>
              <a:gd name="connsiteX148" fmla="*/ 4492832 w 11269336"/>
              <a:gd name="connsiteY148" fmla="*/ 2188033 h 2323145"/>
              <a:gd name="connsiteX149" fmla="*/ 4467257 w 11269336"/>
              <a:gd name="connsiteY149" fmla="*/ 2196121 h 2323145"/>
              <a:gd name="connsiteX150" fmla="*/ 4459937 w 11269336"/>
              <a:gd name="connsiteY150" fmla="*/ 2195182 h 2323145"/>
              <a:gd name="connsiteX151" fmla="*/ 4433312 w 11269336"/>
              <a:gd name="connsiteY151" fmla="*/ 2199004 h 2323145"/>
              <a:gd name="connsiteX152" fmla="*/ 4420601 w 11269336"/>
              <a:gd name="connsiteY152" fmla="*/ 2205158 h 2323145"/>
              <a:gd name="connsiteX153" fmla="*/ 4405765 w 11269336"/>
              <a:gd name="connsiteY153" fmla="*/ 2199902 h 2323145"/>
              <a:gd name="connsiteX154" fmla="*/ 4401354 w 11269336"/>
              <a:gd name="connsiteY154" fmla="*/ 2194745 h 2323145"/>
              <a:gd name="connsiteX155" fmla="*/ 4383151 w 11269336"/>
              <a:gd name="connsiteY155" fmla="*/ 2201140 h 2323145"/>
              <a:gd name="connsiteX156" fmla="*/ 4366646 w 11269336"/>
              <a:gd name="connsiteY156" fmla="*/ 2198564 h 2323145"/>
              <a:gd name="connsiteX157" fmla="*/ 4354009 w 11269336"/>
              <a:gd name="connsiteY157" fmla="*/ 2204984 h 2323145"/>
              <a:gd name="connsiteX158" fmla="*/ 4348284 w 11269336"/>
              <a:gd name="connsiteY158" fmla="*/ 2205270 h 2323145"/>
              <a:gd name="connsiteX159" fmla="*/ 4333906 w 11269336"/>
              <a:gd name="connsiteY159" fmla="*/ 2205251 h 2323145"/>
              <a:gd name="connsiteX160" fmla="*/ 4308819 w 11269336"/>
              <a:gd name="connsiteY160" fmla="*/ 2203822 h 2323145"/>
              <a:gd name="connsiteX161" fmla="*/ 4301210 w 11269336"/>
              <a:gd name="connsiteY161" fmla="*/ 2204456 h 2323145"/>
              <a:gd name="connsiteX162" fmla="*/ 4283095 w 11269336"/>
              <a:gd name="connsiteY162" fmla="*/ 2198177 h 2323145"/>
              <a:gd name="connsiteX163" fmla="*/ 4250119 w 11269336"/>
              <a:gd name="connsiteY163" fmla="*/ 2196342 h 2323145"/>
              <a:gd name="connsiteX164" fmla="*/ 4189203 w 11269336"/>
              <a:gd name="connsiteY164" fmla="*/ 2178994 h 2323145"/>
              <a:gd name="connsiteX165" fmla="*/ 4154035 w 11269336"/>
              <a:gd name="connsiteY165" fmla="*/ 2171950 h 2323145"/>
              <a:gd name="connsiteX166" fmla="*/ 4129569 w 11269336"/>
              <a:gd name="connsiteY166" fmla="*/ 2163850 h 2323145"/>
              <a:gd name="connsiteX167" fmla="*/ 4061250 w 11269336"/>
              <a:gd name="connsiteY167" fmla="*/ 2159236 h 2323145"/>
              <a:gd name="connsiteX168" fmla="*/ 3945480 w 11269336"/>
              <a:gd name="connsiteY168" fmla="*/ 2158279 h 2323145"/>
              <a:gd name="connsiteX169" fmla="*/ 3921468 w 11269336"/>
              <a:gd name="connsiteY169" fmla="*/ 2156588 h 2323145"/>
              <a:gd name="connsiteX170" fmla="*/ 3903348 w 11269336"/>
              <a:gd name="connsiteY170" fmla="*/ 2149220 h 2323145"/>
              <a:gd name="connsiteX171" fmla="*/ 3901342 w 11269336"/>
              <a:gd name="connsiteY171" fmla="*/ 2142355 h 2323145"/>
              <a:gd name="connsiteX172" fmla="*/ 3888539 w 11269336"/>
              <a:gd name="connsiteY172" fmla="*/ 2140476 h 2323145"/>
              <a:gd name="connsiteX173" fmla="*/ 3885662 w 11269336"/>
              <a:gd name="connsiteY173" fmla="*/ 2138740 h 2323145"/>
              <a:gd name="connsiteX174" fmla="*/ 3868627 w 11269336"/>
              <a:gd name="connsiteY174" fmla="*/ 2130023 h 2323145"/>
              <a:gd name="connsiteX175" fmla="*/ 3819177 w 11269336"/>
              <a:gd name="connsiteY175" fmla="*/ 2142111 h 2323145"/>
              <a:gd name="connsiteX176" fmla="*/ 3769100 w 11269336"/>
              <a:gd name="connsiteY176" fmla="*/ 2131731 h 2323145"/>
              <a:gd name="connsiteX177" fmla="*/ 3562752 w 11269336"/>
              <a:gd name="connsiteY177" fmla="*/ 2131785 h 2323145"/>
              <a:gd name="connsiteX178" fmla="*/ 3541402 w 11269336"/>
              <a:gd name="connsiteY178" fmla="*/ 2106821 h 2323145"/>
              <a:gd name="connsiteX179" fmla="*/ 3365341 w 11269336"/>
              <a:gd name="connsiteY179" fmla="*/ 2077638 h 2323145"/>
              <a:gd name="connsiteX180" fmla="*/ 3170922 w 11269336"/>
              <a:gd name="connsiteY180" fmla="*/ 2115957 h 2323145"/>
              <a:gd name="connsiteX181" fmla="*/ 3156256 w 11269336"/>
              <a:gd name="connsiteY181" fmla="*/ 2124773 h 2323145"/>
              <a:gd name="connsiteX182" fmla="*/ 3140298 w 11269336"/>
              <a:gd name="connsiteY182" fmla="*/ 2129182 h 2323145"/>
              <a:gd name="connsiteX183" fmla="*/ 3138514 w 11269336"/>
              <a:gd name="connsiteY183" fmla="*/ 2128069 h 2323145"/>
              <a:gd name="connsiteX184" fmla="*/ 3120467 w 11269336"/>
              <a:gd name="connsiteY184" fmla="*/ 2128281 h 2323145"/>
              <a:gd name="connsiteX185" fmla="*/ 3116175 w 11269336"/>
              <a:gd name="connsiteY185" fmla="*/ 2131633 h 2323145"/>
              <a:gd name="connsiteX186" fmla="*/ 3103685 w 11269336"/>
              <a:gd name="connsiteY186" fmla="*/ 2132814 h 2323145"/>
              <a:gd name="connsiteX187" fmla="*/ 3078794 w 11269336"/>
              <a:gd name="connsiteY187" fmla="*/ 2137935 h 2323145"/>
              <a:gd name="connsiteX188" fmla="*/ 3074407 w 11269336"/>
              <a:gd name="connsiteY188" fmla="*/ 2136274 h 2323145"/>
              <a:gd name="connsiteX189" fmla="*/ 3037285 w 11269336"/>
              <a:gd name="connsiteY189" fmla="*/ 2139919 h 2323145"/>
              <a:gd name="connsiteX190" fmla="*/ 3036901 w 11269336"/>
              <a:gd name="connsiteY190" fmla="*/ 2138726 h 2323145"/>
              <a:gd name="connsiteX191" fmla="*/ 3026996 w 11269336"/>
              <a:gd name="connsiteY191" fmla="*/ 2134322 h 2323145"/>
              <a:gd name="connsiteX192" fmla="*/ 3007772 w 11269336"/>
              <a:gd name="connsiteY192" fmla="*/ 2128742 h 2323145"/>
              <a:gd name="connsiteX193" fmla="*/ 2965030 w 11269336"/>
              <a:gd name="connsiteY193" fmla="*/ 2100494 h 2323145"/>
              <a:gd name="connsiteX194" fmla="*/ 2926342 w 11269336"/>
              <a:gd name="connsiteY194" fmla="*/ 2104155 h 2323145"/>
              <a:gd name="connsiteX195" fmla="*/ 2918608 w 11269336"/>
              <a:gd name="connsiteY195" fmla="*/ 2104215 h 2323145"/>
              <a:gd name="connsiteX196" fmla="*/ 2918475 w 11269336"/>
              <a:gd name="connsiteY196" fmla="*/ 2103937 h 2323145"/>
              <a:gd name="connsiteX197" fmla="*/ 2910360 w 11269336"/>
              <a:gd name="connsiteY197" fmla="*/ 2103444 h 2323145"/>
              <a:gd name="connsiteX198" fmla="*/ 2904507 w 11269336"/>
              <a:gd name="connsiteY198" fmla="*/ 2104326 h 2323145"/>
              <a:gd name="connsiteX199" fmla="*/ 2889503 w 11269336"/>
              <a:gd name="connsiteY199" fmla="*/ 2104443 h 2323145"/>
              <a:gd name="connsiteX200" fmla="*/ 2884480 w 11269336"/>
              <a:gd name="connsiteY200" fmla="*/ 2102626 h 2323145"/>
              <a:gd name="connsiteX201" fmla="*/ 2882689 w 11269336"/>
              <a:gd name="connsiteY201" fmla="*/ 2099228 h 2323145"/>
              <a:gd name="connsiteX202" fmla="*/ 2881291 w 11269336"/>
              <a:gd name="connsiteY202" fmla="*/ 2099618 h 2323145"/>
              <a:gd name="connsiteX203" fmla="*/ 2853979 w 11269336"/>
              <a:gd name="connsiteY203" fmla="*/ 2090388 h 2323145"/>
              <a:gd name="connsiteX204" fmla="*/ 2791790 w 11269336"/>
              <a:gd name="connsiteY204" fmla="*/ 2080332 h 2323145"/>
              <a:gd name="connsiteX205" fmla="*/ 2755844 w 11269336"/>
              <a:gd name="connsiteY205" fmla="*/ 2078874 h 2323145"/>
              <a:gd name="connsiteX206" fmla="*/ 2657742 w 11269336"/>
              <a:gd name="connsiteY206" fmla="*/ 2070179 h 2323145"/>
              <a:gd name="connsiteX207" fmla="*/ 2559549 w 11269336"/>
              <a:gd name="connsiteY207" fmla="*/ 2057873 h 2323145"/>
              <a:gd name="connsiteX208" fmla="*/ 2512054 w 11269336"/>
              <a:gd name="connsiteY208" fmla="*/ 2031671 h 2323145"/>
              <a:gd name="connsiteX209" fmla="*/ 2506437 w 11269336"/>
              <a:gd name="connsiteY209" fmla="*/ 2030918 h 2323145"/>
              <a:gd name="connsiteX210" fmla="*/ 2491752 w 11269336"/>
              <a:gd name="connsiteY210" fmla="*/ 2033906 h 2323145"/>
              <a:gd name="connsiteX211" fmla="*/ 2486338 w 11269336"/>
              <a:gd name="connsiteY211" fmla="*/ 2035862 h 2323145"/>
              <a:gd name="connsiteX212" fmla="*/ 2478186 w 11269336"/>
              <a:gd name="connsiteY212" fmla="*/ 2036953 h 2323145"/>
              <a:gd name="connsiteX213" fmla="*/ 2477950 w 11269336"/>
              <a:gd name="connsiteY213" fmla="*/ 2036715 h 2323145"/>
              <a:gd name="connsiteX214" fmla="*/ 2470381 w 11269336"/>
              <a:gd name="connsiteY214" fmla="*/ 2038256 h 2323145"/>
              <a:gd name="connsiteX215" fmla="*/ 2433781 w 11269336"/>
              <a:gd name="connsiteY215" fmla="*/ 2049140 h 2323145"/>
              <a:gd name="connsiteX216" fmla="*/ 2381172 w 11269336"/>
              <a:gd name="connsiteY216" fmla="*/ 2030645 h 2323145"/>
              <a:gd name="connsiteX217" fmla="*/ 2360198 w 11269336"/>
              <a:gd name="connsiteY217" fmla="*/ 2029059 h 2323145"/>
              <a:gd name="connsiteX218" fmla="*/ 2348815 w 11269336"/>
              <a:gd name="connsiteY218" fmla="*/ 2026798 h 2323145"/>
              <a:gd name="connsiteX219" fmla="*/ 2347988 w 11269336"/>
              <a:gd name="connsiteY219" fmla="*/ 2025745 h 2323145"/>
              <a:gd name="connsiteX220" fmla="*/ 2312920 w 11269336"/>
              <a:gd name="connsiteY220" fmla="*/ 2036311 h 2323145"/>
              <a:gd name="connsiteX221" fmla="*/ 2307986 w 11269336"/>
              <a:gd name="connsiteY221" fmla="*/ 2035583 h 2323145"/>
              <a:gd name="connsiteX222" fmla="*/ 2285481 w 11269336"/>
              <a:gd name="connsiteY222" fmla="*/ 2045197 h 2323145"/>
              <a:gd name="connsiteX223" fmla="*/ 2273666 w 11269336"/>
              <a:gd name="connsiteY223" fmla="*/ 2048710 h 2323145"/>
              <a:gd name="connsiteX224" fmla="*/ 2270719 w 11269336"/>
              <a:gd name="connsiteY224" fmla="*/ 2052702 h 2323145"/>
              <a:gd name="connsiteX225" fmla="*/ 2253080 w 11269336"/>
              <a:gd name="connsiteY225" fmla="*/ 2056363 h 2323145"/>
              <a:gd name="connsiteX226" fmla="*/ 2250906 w 11269336"/>
              <a:gd name="connsiteY226" fmla="*/ 2055654 h 2323145"/>
              <a:gd name="connsiteX227" fmla="*/ 2236905 w 11269336"/>
              <a:gd name="connsiteY227" fmla="*/ 2062882 h 2323145"/>
              <a:gd name="connsiteX228" fmla="*/ 2225830 w 11269336"/>
              <a:gd name="connsiteY228" fmla="*/ 2074027 h 2323145"/>
              <a:gd name="connsiteX229" fmla="*/ 2073776 w 11269336"/>
              <a:gd name="connsiteY229" fmla="*/ 2089244 h 2323145"/>
              <a:gd name="connsiteX230" fmla="*/ 1948256 w 11269336"/>
              <a:gd name="connsiteY230" fmla="*/ 2146616 h 2323145"/>
              <a:gd name="connsiteX231" fmla="*/ 1865582 w 11269336"/>
              <a:gd name="connsiteY231" fmla="*/ 2153738 h 2323145"/>
              <a:gd name="connsiteX232" fmla="*/ 1835210 w 11269336"/>
              <a:gd name="connsiteY232" fmla="*/ 2134244 h 2323145"/>
              <a:gd name="connsiteX233" fmla="*/ 1632661 w 11269336"/>
              <a:gd name="connsiteY233" fmla="*/ 2173882 h 2323145"/>
              <a:gd name="connsiteX234" fmla="*/ 1579590 w 11269336"/>
              <a:gd name="connsiteY234" fmla="*/ 2173680 h 2323145"/>
              <a:gd name="connsiteX235" fmla="*/ 1535601 w 11269336"/>
              <a:gd name="connsiteY235" fmla="*/ 2194590 h 2323145"/>
              <a:gd name="connsiteX236" fmla="*/ 1515594 w 11269336"/>
              <a:gd name="connsiteY236" fmla="*/ 2189622 h 2323145"/>
              <a:gd name="connsiteX237" fmla="*/ 1512113 w 11269336"/>
              <a:gd name="connsiteY237" fmla="*/ 2188534 h 2323145"/>
              <a:gd name="connsiteX238" fmla="*/ 1498838 w 11269336"/>
              <a:gd name="connsiteY238" fmla="*/ 2189213 h 2323145"/>
              <a:gd name="connsiteX239" fmla="*/ 1494279 w 11269336"/>
              <a:gd name="connsiteY239" fmla="*/ 2183112 h 2323145"/>
              <a:gd name="connsiteX240" fmla="*/ 1473714 w 11269336"/>
              <a:gd name="connsiteY240" fmla="*/ 2179625 h 2323145"/>
              <a:gd name="connsiteX241" fmla="*/ 1449503 w 11269336"/>
              <a:gd name="connsiteY241" fmla="*/ 2182633 h 2323145"/>
              <a:gd name="connsiteX242" fmla="*/ 1266687 w 11269336"/>
              <a:gd name="connsiteY242" fmla="*/ 2212688 h 2323145"/>
              <a:gd name="connsiteX243" fmla="*/ 1239614 w 11269336"/>
              <a:gd name="connsiteY243" fmla="*/ 2209727 h 2323145"/>
              <a:gd name="connsiteX244" fmla="*/ 1202436 w 11269336"/>
              <a:gd name="connsiteY244" fmla="*/ 2209817 h 2323145"/>
              <a:gd name="connsiteX245" fmla="*/ 1136097 w 11269336"/>
              <a:gd name="connsiteY245" fmla="*/ 2205112 h 2323145"/>
              <a:gd name="connsiteX246" fmla="*/ 988232 w 11269336"/>
              <a:gd name="connsiteY246" fmla="*/ 2235635 h 2323145"/>
              <a:gd name="connsiteX247" fmla="*/ 981959 w 11269336"/>
              <a:gd name="connsiteY247" fmla="*/ 2231607 h 2323145"/>
              <a:gd name="connsiteX248" fmla="*/ 938600 w 11269336"/>
              <a:gd name="connsiteY248" fmla="*/ 2238113 h 2323145"/>
              <a:gd name="connsiteX249" fmla="*/ 791788 w 11269336"/>
              <a:gd name="connsiteY249" fmla="*/ 2293224 h 2323145"/>
              <a:gd name="connsiteX250" fmla="*/ 706914 w 11269336"/>
              <a:gd name="connsiteY250" fmla="*/ 2305046 h 2323145"/>
              <a:gd name="connsiteX251" fmla="*/ 675971 w 11269336"/>
              <a:gd name="connsiteY251" fmla="*/ 2304030 h 2323145"/>
              <a:gd name="connsiteX252" fmla="*/ 624180 w 11269336"/>
              <a:gd name="connsiteY252" fmla="*/ 2302650 h 2323145"/>
              <a:gd name="connsiteX253" fmla="*/ 583453 w 11269336"/>
              <a:gd name="connsiteY253" fmla="*/ 2288788 h 2323145"/>
              <a:gd name="connsiteX254" fmla="*/ 540946 w 11269336"/>
              <a:gd name="connsiteY254" fmla="*/ 2292721 h 2323145"/>
              <a:gd name="connsiteX255" fmla="*/ 533680 w 11269336"/>
              <a:gd name="connsiteY255" fmla="*/ 2310233 h 2323145"/>
              <a:gd name="connsiteX256" fmla="*/ 487366 w 11269336"/>
              <a:gd name="connsiteY256" fmla="*/ 2309053 h 2323145"/>
              <a:gd name="connsiteX257" fmla="*/ 416820 w 11269336"/>
              <a:gd name="connsiteY257" fmla="*/ 2305443 h 2323145"/>
              <a:gd name="connsiteX258" fmla="*/ 376805 w 11269336"/>
              <a:gd name="connsiteY258" fmla="*/ 2307647 h 2323145"/>
              <a:gd name="connsiteX259" fmla="*/ 266777 w 11269336"/>
              <a:gd name="connsiteY259" fmla="*/ 2309012 h 2323145"/>
              <a:gd name="connsiteX260" fmla="*/ 156013 w 11269336"/>
              <a:gd name="connsiteY260" fmla="*/ 2306832 h 2323145"/>
              <a:gd name="connsiteX261" fmla="*/ 87258 w 11269336"/>
              <a:gd name="connsiteY261" fmla="*/ 2285511 h 2323145"/>
              <a:gd name="connsiteX262" fmla="*/ 23798 w 11269336"/>
              <a:gd name="connsiteY262" fmla="*/ 2281822 h 2323145"/>
              <a:gd name="connsiteX263" fmla="*/ 0 w 11269336"/>
              <a:gd name="connsiteY263" fmla="*/ 2285369 h 2323145"/>
              <a:gd name="connsiteX264" fmla="*/ 0 w 11269336"/>
              <a:gd name="connsiteY26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9062863 w 11269336"/>
              <a:gd name="connsiteY22" fmla="*/ 754656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33444 w 11269336"/>
              <a:gd name="connsiteY144" fmla="*/ 2181200 h 2323145"/>
              <a:gd name="connsiteX145" fmla="*/ 4492832 w 11269336"/>
              <a:gd name="connsiteY145" fmla="*/ 2188033 h 2323145"/>
              <a:gd name="connsiteX146" fmla="*/ 4467257 w 11269336"/>
              <a:gd name="connsiteY146" fmla="*/ 2196121 h 2323145"/>
              <a:gd name="connsiteX147" fmla="*/ 4459937 w 11269336"/>
              <a:gd name="connsiteY147" fmla="*/ 2195182 h 2323145"/>
              <a:gd name="connsiteX148" fmla="*/ 4433312 w 11269336"/>
              <a:gd name="connsiteY148" fmla="*/ 2199004 h 2323145"/>
              <a:gd name="connsiteX149" fmla="*/ 4420601 w 11269336"/>
              <a:gd name="connsiteY149" fmla="*/ 2205158 h 2323145"/>
              <a:gd name="connsiteX150" fmla="*/ 4405765 w 11269336"/>
              <a:gd name="connsiteY150" fmla="*/ 2199902 h 2323145"/>
              <a:gd name="connsiteX151" fmla="*/ 4401354 w 11269336"/>
              <a:gd name="connsiteY151" fmla="*/ 2194745 h 2323145"/>
              <a:gd name="connsiteX152" fmla="*/ 4383151 w 11269336"/>
              <a:gd name="connsiteY152" fmla="*/ 2201140 h 2323145"/>
              <a:gd name="connsiteX153" fmla="*/ 4366646 w 11269336"/>
              <a:gd name="connsiteY153" fmla="*/ 2198564 h 2323145"/>
              <a:gd name="connsiteX154" fmla="*/ 4354009 w 11269336"/>
              <a:gd name="connsiteY154" fmla="*/ 2204984 h 2323145"/>
              <a:gd name="connsiteX155" fmla="*/ 4348284 w 11269336"/>
              <a:gd name="connsiteY155" fmla="*/ 2205270 h 2323145"/>
              <a:gd name="connsiteX156" fmla="*/ 4333906 w 11269336"/>
              <a:gd name="connsiteY156" fmla="*/ 2205251 h 2323145"/>
              <a:gd name="connsiteX157" fmla="*/ 4308819 w 11269336"/>
              <a:gd name="connsiteY157" fmla="*/ 2203822 h 2323145"/>
              <a:gd name="connsiteX158" fmla="*/ 4301210 w 11269336"/>
              <a:gd name="connsiteY158" fmla="*/ 2204456 h 2323145"/>
              <a:gd name="connsiteX159" fmla="*/ 4283095 w 11269336"/>
              <a:gd name="connsiteY159" fmla="*/ 2198177 h 2323145"/>
              <a:gd name="connsiteX160" fmla="*/ 4250119 w 11269336"/>
              <a:gd name="connsiteY160" fmla="*/ 2196342 h 2323145"/>
              <a:gd name="connsiteX161" fmla="*/ 4189203 w 11269336"/>
              <a:gd name="connsiteY161" fmla="*/ 2178994 h 2323145"/>
              <a:gd name="connsiteX162" fmla="*/ 4154035 w 11269336"/>
              <a:gd name="connsiteY162" fmla="*/ 2171950 h 2323145"/>
              <a:gd name="connsiteX163" fmla="*/ 4129569 w 11269336"/>
              <a:gd name="connsiteY163" fmla="*/ 2163850 h 2323145"/>
              <a:gd name="connsiteX164" fmla="*/ 4061250 w 11269336"/>
              <a:gd name="connsiteY164" fmla="*/ 2159236 h 2323145"/>
              <a:gd name="connsiteX165" fmla="*/ 3945480 w 11269336"/>
              <a:gd name="connsiteY165" fmla="*/ 2158279 h 2323145"/>
              <a:gd name="connsiteX166" fmla="*/ 3921468 w 11269336"/>
              <a:gd name="connsiteY166" fmla="*/ 2156588 h 2323145"/>
              <a:gd name="connsiteX167" fmla="*/ 3903348 w 11269336"/>
              <a:gd name="connsiteY167" fmla="*/ 2149220 h 2323145"/>
              <a:gd name="connsiteX168" fmla="*/ 3901342 w 11269336"/>
              <a:gd name="connsiteY168" fmla="*/ 2142355 h 2323145"/>
              <a:gd name="connsiteX169" fmla="*/ 3888539 w 11269336"/>
              <a:gd name="connsiteY169" fmla="*/ 2140476 h 2323145"/>
              <a:gd name="connsiteX170" fmla="*/ 3885662 w 11269336"/>
              <a:gd name="connsiteY170" fmla="*/ 2138740 h 2323145"/>
              <a:gd name="connsiteX171" fmla="*/ 3868627 w 11269336"/>
              <a:gd name="connsiteY171" fmla="*/ 2130023 h 2323145"/>
              <a:gd name="connsiteX172" fmla="*/ 3819177 w 11269336"/>
              <a:gd name="connsiteY172" fmla="*/ 2142111 h 2323145"/>
              <a:gd name="connsiteX173" fmla="*/ 3769100 w 11269336"/>
              <a:gd name="connsiteY173" fmla="*/ 2131731 h 2323145"/>
              <a:gd name="connsiteX174" fmla="*/ 3562752 w 11269336"/>
              <a:gd name="connsiteY174" fmla="*/ 2131785 h 2323145"/>
              <a:gd name="connsiteX175" fmla="*/ 3541402 w 11269336"/>
              <a:gd name="connsiteY175" fmla="*/ 2106821 h 2323145"/>
              <a:gd name="connsiteX176" fmla="*/ 3365341 w 11269336"/>
              <a:gd name="connsiteY176" fmla="*/ 2077638 h 2323145"/>
              <a:gd name="connsiteX177" fmla="*/ 3170922 w 11269336"/>
              <a:gd name="connsiteY177" fmla="*/ 2115957 h 2323145"/>
              <a:gd name="connsiteX178" fmla="*/ 3156256 w 11269336"/>
              <a:gd name="connsiteY178" fmla="*/ 2124773 h 2323145"/>
              <a:gd name="connsiteX179" fmla="*/ 3140298 w 11269336"/>
              <a:gd name="connsiteY179" fmla="*/ 2129182 h 2323145"/>
              <a:gd name="connsiteX180" fmla="*/ 3138514 w 11269336"/>
              <a:gd name="connsiteY180" fmla="*/ 2128069 h 2323145"/>
              <a:gd name="connsiteX181" fmla="*/ 3120467 w 11269336"/>
              <a:gd name="connsiteY181" fmla="*/ 2128281 h 2323145"/>
              <a:gd name="connsiteX182" fmla="*/ 3116175 w 11269336"/>
              <a:gd name="connsiteY182" fmla="*/ 2131633 h 2323145"/>
              <a:gd name="connsiteX183" fmla="*/ 3103685 w 11269336"/>
              <a:gd name="connsiteY183" fmla="*/ 2132814 h 2323145"/>
              <a:gd name="connsiteX184" fmla="*/ 3078794 w 11269336"/>
              <a:gd name="connsiteY184" fmla="*/ 2137935 h 2323145"/>
              <a:gd name="connsiteX185" fmla="*/ 3074407 w 11269336"/>
              <a:gd name="connsiteY185" fmla="*/ 2136274 h 2323145"/>
              <a:gd name="connsiteX186" fmla="*/ 3037285 w 11269336"/>
              <a:gd name="connsiteY186" fmla="*/ 2139919 h 2323145"/>
              <a:gd name="connsiteX187" fmla="*/ 3036901 w 11269336"/>
              <a:gd name="connsiteY187" fmla="*/ 2138726 h 2323145"/>
              <a:gd name="connsiteX188" fmla="*/ 3026996 w 11269336"/>
              <a:gd name="connsiteY188" fmla="*/ 2134322 h 2323145"/>
              <a:gd name="connsiteX189" fmla="*/ 3007772 w 11269336"/>
              <a:gd name="connsiteY189" fmla="*/ 2128742 h 2323145"/>
              <a:gd name="connsiteX190" fmla="*/ 2965030 w 11269336"/>
              <a:gd name="connsiteY190" fmla="*/ 2100494 h 2323145"/>
              <a:gd name="connsiteX191" fmla="*/ 2926342 w 11269336"/>
              <a:gd name="connsiteY191" fmla="*/ 2104155 h 2323145"/>
              <a:gd name="connsiteX192" fmla="*/ 2918608 w 11269336"/>
              <a:gd name="connsiteY192" fmla="*/ 2104215 h 2323145"/>
              <a:gd name="connsiteX193" fmla="*/ 2918475 w 11269336"/>
              <a:gd name="connsiteY193" fmla="*/ 2103937 h 2323145"/>
              <a:gd name="connsiteX194" fmla="*/ 2910360 w 11269336"/>
              <a:gd name="connsiteY194" fmla="*/ 2103444 h 2323145"/>
              <a:gd name="connsiteX195" fmla="*/ 2904507 w 11269336"/>
              <a:gd name="connsiteY195" fmla="*/ 2104326 h 2323145"/>
              <a:gd name="connsiteX196" fmla="*/ 2889503 w 11269336"/>
              <a:gd name="connsiteY196" fmla="*/ 2104443 h 2323145"/>
              <a:gd name="connsiteX197" fmla="*/ 2884480 w 11269336"/>
              <a:gd name="connsiteY197" fmla="*/ 2102626 h 2323145"/>
              <a:gd name="connsiteX198" fmla="*/ 2882689 w 11269336"/>
              <a:gd name="connsiteY198" fmla="*/ 2099228 h 2323145"/>
              <a:gd name="connsiteX199" fmla="*/ 2881291 w 11269336"/>
              <a:gd name="connsiteY199" fmla="*/ 2099618 h 2323145"/>
              <a:gd name="connsiteX200" fmla="*/ 2853979 w 11269336"/>
              <a:gd name="connsiteY200" fmla="*/ 2090388 h 2323145"/>
              <a:gd name="connsiteX201" fmla="*/ 2791790 w 11269336"/>
              <a:gd name="connsiteY201" fmla="*/ 2080332 h 2323145"/>
              <a:gd name="connsiteX202" fmla="*/ 2755844 w 11269336"/>
              <a:gd name="connsiteY202" fmla="*/ 2078874 h 2323145"/>
              <a:gd name="connsiteX203" fmla="*/ 2657742 w 11269336"/>
              <a:gd name="connsiteY203" fmla="*/ 2070179 h 2323145"/>
              <a:gd name="connsiteX204" fmla="*/ 2559549 w 11269336"/>
              <a:gd name="connsiteY204" fmla="*/ 2057873 h 2323145"/>
              <a:gd name="connsiteX205" fmla="*/ 2512054 w 11269336"/>
              <a:gd name="connsiteY205" fmla="*/ 2031671 h 2323145"/>
              <a:gd name="connsiteX206" fmla="*/ 2506437 w 11269336"/>
              <a:gd name="connsiteY206" fmla="*/ 2030918 h 2323145"/>
              <a:gd name="connsiteX207" fmla="*/ 2491752 w 11269336"/>
              <a:gd name="connsiteY207" fmla="*/ 2033906 h 2323145"/>
              <a:gd name="connsiteX208" fmla="*/ 2486338 w 11269336"/>
              <a:gd name="connsiteY208" fmla="*/ 2035862 h 2323145"/>
              <a:gd name="connsiteX209" fmla="*/ 2478186 w 11269336"/>
              <a:gd name="connsiteY209" fmla="*/ 2036953 h 2323145"/>
              <a:gd name="connsiteX210" fmla="*/ 2477950 w 11269336"/>
              <a:gd name="connsiteY210" fmla="*/ 2036715 h 2323145"/>
              <a:gd name="connsiteX211" fmla="*/ 2470381 w 11269336"/>
              <a:gd name="connsiteY211" fmla="*/ 2038256 h 2323145"/>
              <a:gd name="connsiteX212" fmla="*/ 2433781 w 11269336"/>
              <a:gd name="connsiteY212" fmla="*/ 2049140 h 2323145"/>
              <a:gd name="connsiteX213" fmla="*/ 2381172 w 11269336"/>
              <a:gd name="connsiteY213" fmla="*/ 2030645 h 2323145"/>
              <a:gd name="connsiteX214" fmla="*/ 2360198 w 11269336"/>
              <a:gd name="connsiteY214" fmla="*/ 2029059 h 2323145"/>
              <a:gd name="connsiteX215" fmla="*/ 2348815 w 11269336"/>
              <a:gd name="connsiteY215" fmla="*/ 2026798 h 2323145"/>
              <a:gd name="connsiteX216" fmla="*/ 2347988 w 11269336"/>
              <a:gd name="connsiteY216" fmla="*/ 2025745 h 2323145"/>
              <a:gd name="connsiteX217" fmla="*/ 2312920 w 11269336"/>
              <a:gd name="connsiteY217" fmla="*/ 2036311 h 2323145"/>
              <a:gd name="connsiteX218" fmla="*/ 2307986 w 11269336"/>
              <a:gd name="connsiteY218" fmla="*/ 2035583 h 2323145"/>
              <a:gd name="connsiteX219" fmla="*/ 2285481 w 11269336"/>
              <a:gd name="connsiteY219" fmla="*/ 2045197 h 2323145"/>
              <a:gd name="connsiteX220" fmla="*/ 2273666 w 11269336"/>
              <a:gd name="connsiteY220" fmla="*/ 2048710 h 2323145"/>
              <a:gd name="connsiteX221" fmla="*/ 2270719 w 11269336"/>
              <a:gd name="connsiteY221" fmla="*/ 2052702 h 2323145"/>
              <a:gd name="connsiteX222" fmla="*/ 2253080 w 11269336"/>
              <a:gd name="connsiteY222" fmla="*/ 2056363 h 2323145"/>
              <a:gd name="connsiteX223" fmla="*/ 2250906 w 11269336"/>
              <a:gd name="connsiteY223" fmla="*/ 2055654 h 2323145"/>
              <a:gd name="connsiteX224" fmla="*/ 2236905 w 11269336"/>
              <a:gd name="connsiteY224" fmla="*/ 2062882 h 2323145"/>
              <a:gd name="connsiteX225" fmla="*/ 2225830 w 11269336"/>
              <a:gd name="connsiteY225" fmla="*/ 2074027 h 2323145"/>
              <a:gd name="connsiteX226" fmla="*/ 2073776 w 11269336"/>
              <a:gd name="connsiteY226" fmla="*/ 2089244 h 2323145"/>
              <a:gd name="connsiteX227" fmla="*/ 1948256 w 11269336"/>
              <a:gd name="connsiteY227" fmla="*/ 2146616 h 2323145"/>
              <a:gd name="connsiteX228" fmla="*/ 1865582 w 11269336"/>
              <a:gd name="connsiteY228" fmla="*/ 2153738 h 2323145"/>
              <a:gd name="connsiteX229" fmla="*/ 1835210 w 11269336"/>
              <a:gd name="connsiteY229" fmla="*/ 2134244 h 2323145"/>
              <a:gd name="connsiteX230" fmla="*/ 1632661 w 11269336"/>
              <a:gd name="connsiteY230" fmla="*/ 2173882 h 2323145"/>
              <a:gd name="connsiteX231" fmla="*/ 1579590 w 11269336"/>
              <a:gd name="connsiteY231" fmla="*/ 2173680 h 2323145"/>
              <a:gd name="connsiteX232" fmla="*/ 1535601 w 11269336"/>
              <a:gd name="connsiteY232" fmla="*/ 2194590 h 2323145"/>
              <a:gd name="connsiteX233" fmla="*/ 1515594 w 11269336"/>
              <a:gd name="connsiteY233" fmla="*/ 2189622 h 2323145"/>
              <a:gd name="connsiteX234" fmla="*/ 1512113 w 11269336"/>
              <a:gd name="connsiteY234" fmla="*/ 2188534 h 2323145"/>
              <a:gd name="connsiteX235" fmla="*/ 1498838 w 11269336"/>
              <a:gd name="connsiteY235" fmla="*/ 2189213 h 2323145"/>
              <a:gd name="connsiteX236" fmla="*/ 1494279 w 11269336"/>
              <a:gd name="connsiteY236" fmla="*/ 2183112 h 2323145"/>
              <a:gd name="connsiteX237" fmla="*/ 1473714 w 11269336"/>
              <a:gd name="connsiteY237" fmla="*/ 2179625 h 2323145"/>
              <a:gd name="connsiteX238" fmla="*/ 1449503 w 11269336"/>
              <a:gd name="connsiteY238" fmla="*/ 2182633 h 2323145"/>
              <a:gd name="connsiteX239" fmla="*/ 1266687 w 11269336"/>
              <a:gd name="connsiteY239" fmla="*/ 2212688 h 2323145"/>
              <a:gd name="connsiteX240" fmla="*/ 1239614 w 11269336"/>
              <a:gd name="connsiteY240" fmla="*/ 2209727 h 2323145"/>
              <a:gd name="connsiteX241" fmla="*/ 1202436 w 11269336"/>
              <a:gd name="connsiteY241" fmla="*/ 2209817 h 2323145"/>
              <a:gd name="connsiteX242" fmla="*/ 1136097 w 11269336"/>
              <a:gd name="connsiteY242" fmla="*/ 2205112 h 2323145"/>
              <a:gd name="connsiteX243" fmla="*/ 988232 w 11269336"/>
              <a:gd name="connsiteY243" fmla="*/ 2235635 h 2323145"/>
              <a:gd name="connsiteX244" fmla="*/ 981959 w 11269336"/>
              <a:gd name="connsiteY244" fmla="*/ 2231607 h 2323145"/>
              <a:gd name="connsiteX245" fmla="*/ 938600 w 11269336"/>
              <a:gd name="connsiteY245" fmla="*/ 2238113 h 2323145"/>
              <a:gd name="connsiteX246" fmla="*/ 791788 w 11269336"/>
              <a:gd name="connsiteY246" fmla="*/ 2293224 h 2323145"/>
              <a:gd name="connsiteX247" fmla="*/ 706914 w 11269336"/>
              <a:gd name="connsiteY247" fmla="*/ 2305046 h 2323145"/>
              <a:gd name="connsiteX248" fmla="*/ 675971 w 11269336"/>
              <a:gd name="connsiteY248" fmla="*/ 2304030 h 2323145"/>
              <a:gd name="connsiteX249" fmla="*/ 624180 w 11269336"/>
              <a:gd name="connsiteY249" fmla="*/ 2302650 h 2323145"/>
              <a:gd name="connsiteX250" fmla="*/ 583453 w 11269336"/>
              <a:gd name="connsiteY250" fmla="*/ 2288788 h 2323145"/>
              <a:gd name="connsiteX251" fmla="*/ 540946 w 11269336"/>
              <a:gd name="connsiteY251" fmla="*/ 2292721 h 2323145"/>
              <a:gd name="connsiteX252" fmla="*/ 533680 w 11269336"/>
              <a:gd name="connsiteY252" fmla="*/ 2310233 h 2323145"/>
              <a:gd name="connsiteX253" fmla="*/ 487366 w 11269336"/>
              <a:gd name="connsiteY253" fmla="*/ 2309053 h 2323145"/>
              <a:gd name="connsiteX254" fmla="*/ 416820 w 11269336"/>
              <a:gd name="connsiteY254" fmla="*/ 2305443 h 2323145"/>
              <a:gd name="connsiteX255" fmla="*/ 376805 w 11269336"/>
              <a:gd name="connsiteY255" fmla="*/ 2307647 h 2323145"/>
              <a:gd name="connsiteX256" fmla="*/ 266777 w 11269336"/>
              <a:gd name="connsiteY256" fmla="*/ 2309012 h 2323145"/>
              <a:gd name="connsiteX257" fmla="*/ 156013 w 11269336"/>
              <a:gd name="connsiteY257" fmla="*/ 2306832 h 2323145"/>
              <a:gd name="connsiteX258" fmla="*/ 87258 w 11269336"/>
              <a:gd name="connsiteY258" fmla="*/ 2285511 h 2323145"/>
              <a:gd name="connsiteX259" fmla="*/ 23798 w 11269336"/>
              <a:gd name="connsiteY259" fmla="*/ 2281822 h 2323145"/>
              <a:gd name="connsiteX260" fmla="*/ 0 w 11269336"/>
              <a:gd name="connsiteY260" fmla="*/ 2285369 h 2323145"/>
              <a:gd name="connsiteX261" fmla="*/ 0 w 11269336"/>
              <a:gd name="connsiteY26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593061 w 11269336"/>
              <a:gd name="connsiteY142" fmla="*/ 2171597 h 2323145"/>
              <a:gd name="connsiteX143" fmla="*/ 4533444 w 11269336"/>
              <a:gd name="connsiteY143" fmla="*/ 2181200 h 2323145"/>
              <a:gd name="connsiteX144" fmla="*/ 4492832 w 11269336"/>
              <a:gd name="connsiteY144" fmla="*/ 2188033 h 2323145"/>
              <a:gd name="connsiteX145" fmla="*/ 4467257 w 11269336"/>
              <a:gd name="connsiteY145" fmla="*/ 2196121 h 2323145"/>
              <a:gd name="connsiteX146" fmla="*/ 4459937 w 11269336"/>
              <a:gd name="connsiteY146" fmla="*/ 2195182 h 2323145"/>
              <a:gd name="connsiteX147" fmla="*/ 4433312 w 11269336"/>
              <a:gd name="connsiteY147" fmla="*/ 2199004 h 2323145"/>
              <a:gd name="connsiteX148" fmla="*/ 4420601 w 11269336"/>
              <a:gd name="connsiteY148" fmla="*/ 2205158 h 2323145"/>
              <a:gd name="connsiteX149" fmla="*/ 4405765 w 11269336"/>
              <a:gd name="connsiteY149" fmla="*/ 2199902 h 2323145"/>
              <a:gd name="connsiteX150" fmla="*/ 4401354 w 11269336"/>
              <a:gd name="connsiteY150" fmla="*/ 2194745 h 2323145"/>
              <a:gd name="connsiteX151" fmla="*/ 4383151 w 11269336"/>
              <a:gd name="connsiteY151" fmla="*/ 2201140 h 2323145"/>
              <a:gd name="connsiteX152" fmla="*/ 4366646 w 11269336"/>
              <a:gd name="connsiteY152" fmla="*/ 2198564 h 2323145"/>
              <a:gd name="connsiteX153" fmla="*/ 4354009 w 11269336"/>
              <a:gd name="connsiteY153" fmla="*/ 2204984 h 2323145"/>
              <a:gd name="connsiteX154" fmla="*/ 4348284 w 11269336"/>
              <a:gd name="connsiteY154" fmla="*/ 2205270 h 2323145"/>
              <a:gd name="connsiteX155" fmla="*/ 4333906 w 11269336"/>
              <a:gd name="connsiteY155" fmla="*/ 2205251 h 2323145"/>
              <a:gd name="connsiteX156" fmla="*/ 4308819 w 11269336"/>
              <a:gd name="connsiteY156" fmla="*/ 2203822 h 2323145"/>
              <a:gd name="connsiteX157" fmla="*/ 4301210 w 11269336"/>
              <a:gd name="connsiteY157" fmla="*/ 2204456 h 2323145"/>
              <a:gd name="connsiteX158" fmla="*/ 4283095 w 11269336"/>
              <a:gd name="connsiteY158" fmla="*/ 2198177 h 2323145"/>
              <a:gd name="connsiteX159" fmla="*/ 4250119 w 11269336"/>
              <a:gd name="connsiteY159" fmla="*/ 2196342 h 2323145"/>
              <a:gd name="connsiteX160" fmla="*/ 4189203 w 11269336"/>
              <a:gd name="connsiteY160" fmla="*/ 2178994 h 2323145"/>
              <a:gd name="connsiteX161" fmla="*/ 4154035 w 11269336"/>
              <a:gd name="connsiteY161" fmla="*/ 2171950 h 2323145"/>
              <a:gd name="connsiteX162" fmla="*/ 4129569 w 11269336"/>
              <a:gd name="connsiteY162" fmla="*/ 2163850 h 2323145"/>
              <a:gd name="connsiteX163" fmla="*/ 4061250 w 11269336"/>
              <a:gd name="connsiteY163" fmla="*/ 2159236 h 2323145"/>
              <a:gd name="connsiteX164" fmla="*/ 3945480 w 11269336"/>
              <a:gd name="connsiteY164" fmla="*/ 2158279 h 2323145"/>
              <a:gd name="connsiteX165" fmla="*/ 3921468 w 11269336"/>
              <a:gd name="connsiteY165" fmla="*/ 2156588 h 2323145"/>
              <a:gd name="connsiteX166" fmla="*/ 3903348 w 11269336"/>
              <a:gd name="connsiteY166" fmla="*/ 2149220 h 2323145"/>
              <a:gd name="connsiteX167" fmla="*/ 3901342 w 11269336"/>
              <a:gd name="connsiteY167" fmla="*/ 2142355 h 2323145"/>
              <a:gd name="connsiteX168" fmla="*/ 3888539 w 11269336"/>
              <a:gd name="connsiteY168" fmla="*/ 2140476 h 2323145"/>
              <a:gd name="connsiteX169" fmla="*/ 3885662 w 11269336"/>
              <a:gd name="connsiteY169" fmla="*/ 2138740 h 2323145"/>
              <a:gd name="connsiteX170" fmla="*/ 3868627 w 11269336"/>
              <a:gd name="connsiteY170" fmla="*/ 2130023 h 2323145"/>
              <a:gd name="connsiteX171" fmla="*/ 3819177 w 11269336"/>
              <a:gd name="connsiteY171" fmla="*/ 2142111 h 2323145"/>
              <a:gd name="connsiteX172" fmla="*/ 3769100 w 11269336"/>
              <a:gd name="connsiteY172" fmla="*/ 2131731 h 2323145"/>
              <a:gd name="connsiteX173" fmla="*/ 3562752 w 11269336"/>
              <a:gd name="connsiteY173" fmla="*/ 2131785 h 2323145"/>
              <a:gd name="connsiteX174" fmla="*/ 3541402 w 11269336"/>
              <a:gd name="connsiteY174" fmla="*/ 2106821 h 2323145"/>
              <a:gd name="connsiteX175" fmla="*/ 3365341 w 11269336"/>
              <a:gd name="connsiteY175" fmla="*/ 2077638 h 2323145"/>
              <a:gd name="connsiteX176" fmla="*/ 3170922 w 11269336"/>
              <a:gd name="connsiteY176" fmla="*/ 2115957 h 2323145"/>
              <a:gd name="connsiteX177" fmla="*/ 3156256 w 11269336"/>
              <a:gd name="connsiteY177" fmla="*/ 2124773 h 2323145"/>
              <a:gd name="connsiteX178" fmla="*/ 3140298 w 11269336"/>
              <a:gd name="connsiteY178" fmla="*/ 2129182 h 2323145"/>
              <a:gd name="connsiteX179" fmla="*/ 3138514 w 11269336"/>
              <a:gd name="connsiteY179" fmla="*/ 2128069 h 2323145"/>
              <a:gd name="connsiteX180" fmla="*/ 3120467 w 11269336"/>
              <a:gd name="connsiteY180" fmla="*/ 2128281 h 2323145"/>
              <a:gd name="connsiteX181" fmla="*/ 3116175 w 11269336"/>
              <a:gd name="connsiteY181" fmla="*/ 2131633 h 2323145"/>
              <a:gd name="connsiteX182" fmla="*/ 3103685 w 11269336"/>
              <a:gd name="connsiteY182" fmla="*/ 2132814 h 2323145"/>
              <a:gd name="connsiteX183" fmla="*/ 3078794 w 11269336"/>
              <a:gd name="connsiteY183" fmla="*/ 2137935 h 2323145"/>
              <a:gd name="connsiteX184" fmla="*/ 3074407 w 11269336"/>
              <a:gd name="connsiteY184" fmla="*/ 2136274 h 2323145"/>
              <a:gd name="connsiteX185" fmla="*/ 3037285 w 11269336"/>
              <a:gd name="connsiteY185" fmla="*/ 2139919 h 2323145"/>
              <a:gd name="connsiteX186" fmla="*/ 3036901 w 11269336"/>
              <a:gd name="connsiteY186" fmla="*/ 2138726 h 2323145"/>
              <a:gd name="connsiteX187" fmla="*/ 3026996 w 11269336"/>
              <a:gd name="connsiteY187" fmla="*/ 2134322 h 2323145"/>
              <a:gd name="connsiteX188" fmla="*/ 3007772 w 11269336"/>
              <a:gd name="connsiteY188" fmla="*/ 2128742 h 2323145"/>
              <a:gd name="connsiteX189" fmla="*/ 2965030 w 11269336"/>
              <a:gd name="connsiteY189" fmla="*/ 2100494 h 2323145"/>
              <a:gd name="connsiteX190" fmla="*/ 2926342 w 11269336"/>
              <a:gd name="connsiteY190" fmla="*/ 2104155 h 2323145"/>
              <a:gd name="connsiteX191" fmla="*/ 2918608 w 11269336"/>
              <a:gd name="connsiteY191" fmla="*/ 2104215 h 2323145"/>
              <a:gd name="connsiteX192" fmla="*/ 2918475 w 11269336"/>
              <a:gd name="connsiteY192" fmla="*/ 2103937 h 2323145"/>
              <a:gd name="connsiteX193" fmla="*/ 2910360 w 11269336"/>
              <a:gd name="connsiteY193" fmla="*/ 2103444 h 2323145"/>
              <a:gd name="connsiteX194" fmla="*/ 2904507 w 11269336"/>
              <a:gd name="connsiteY194" fmla="*/ 2104326 h 2323145"/>
              <a:gd name="connsiteX195" fmla="*/ 2889503 w 11269336"/>
              <a:gd name="connsiteY195" fmla="*/ 2104443 h 2323145"/>
              <a:gd name="connsiteX196" fmla="*/ 2884480 w 11269336"/>
              <a:gd name="connsiteY196" fmla="*/ 2102626 h 2323145"/>
              <a:gd name="connsiteX197" fmla="*/ 2882689 w 11269336"/>
              <a:gd name="connsiteY197" fmla="*/ 2099228 h 2323145"/>
              <a:gd name="connsiteX198" fmla="*/ 2881291 w 11269336"/>
              <a:gd name="connsiteY198" fmla="*/ 2099618 h 2323145"/>
              <a:gd name="connsiteX199" fmla="*/ 2853979 w 11269336"/>
              <a:gd name="connsiteY199" fmla="*/ 2090388 h 2323145"/>
              <a:gd name="connsiteX200" fmla="*/ 2791790 w 11269336"/>
              <a:gd name="connsiteY200" fmla="*/ 2080332 h 2323145"/>
              <a:gd name="connsiteX201" fmla="*/ 2755844 w 11269336"/>
              <a:gd name="connsiteY201" fmla="*/ 2078874 h 2323145"/>
              <a:gd name="connsiteX202" fmla="*/ 2657742 w 11269336"/>
              <a:gd name="connsiteY202" fmla="*/ 2070179 h 2323145"/>
              <a:gd name="connsiteX203" fmla="*/ 2559549 w 11269336"/>
              <a:gd name="connsiteY203" fmla="*/ 2057873 h 2323145"/>
              <a:gd name="connsiteX204" fmla="*/ 2512054 w 11269336"/>
              <a:gd name="connsiteY204" fmla="*/ 2031671 h 2323145"/>
              <a:gd name="connsiteX205" fmla="*/ 2506437 w 11269336"/>
              <a:gd name="connsiteY205" fmla="*/ 2030918 h 2323145"/>
              <a:gd name="connsiteX206" fmla="*/ 2491752 w 11269336"/>
              <a:gd name="connsiteY206" fmla="*/ 2033906 h 2323145"/>
              <a:gd name="connsiteX207" fmla="*/ 2486338 w 11269336"/>
              <a:gd name="connsiteY207" fmla="*/ 2035862 h 2323145"/>
              <a:gd name="connsiteX208" fmla="*/ 2478186 w 11269336"/>
              <a:gd name="connsiteY208" fmla="*/ 2036953 h 2323145"/>
              <a:gd name="connsiteX209" fmla="*/ 2477950 w 11269336"/>
              <a:gd name="connsiteY209" fmla="*/ 2036715 h 2323145"/>
              <a:gd name="connsiteX210" fmla="*/ 2470381 w 11269336"/>
              <a:gd name="connsiteY210" fmla="*/ 2038256 h 2323145"/>
              <a:gd name="connsiteX211" fmla="*/ 2433781 w 11269336"/>
              <a:gd name="connsiteY211" fmla="*/ 2049140 h 2323145"/>
              <a:gd name="connsiteX212" fmla="*/ 2381172 w 11269336"/>
              <a:gd name="connsiteY212" fmla="*/ 2030645 h 2323145"/>
              <a:gd name="connsiteX213" fmla="*/ 2360198 w 11269336"/>
              <a:gd name="connsiteY213" fmla="*/ 2029059 h 2323145"/>
              <a:gd name="connsiteX214" fmla="*/ 2348815 w 11269336"/>
              <a:gd name="connsiteY214" fmla="*/ 2026798 h 2323145"/>
              <a:gd name="connsiteX215" fmla="*/ 2347988 w 11269336"/>
              <a:gd name="connsiteY215" fmla="*/ 2025745 h 2323145"/>
              <a:gd name="connsiteX216" fmla="*/ 2312920 w 11269336"/>
              <a:gd name="connsiteY216" fmla="*/ 2036311 h 2323145"/>
              <a:gd name="connsiteX217" fmla="*/ 2307986 w 11269336"/>
              <a:gd name="connsiteY217" fmla="*/ 2035583 h 2323145"/>
              <a:gd name="connsiteX218" fmla="*/ 2285481 w 11269336"/>
              <a:gd name="connsiteY218" fmla="*/ 2045197 h 2323145"/>
              <a:gd name="connsiteX219" fmla="*/ 2273666 w 11269336"/>
              <a:gd name="connsiteY219" fmla="*/ 2048710 h 2323145"/>
              <a:gd name="connsiteX220" fmla="*/ 2270719 w 11269336"/>
              <a:gd name="connsiteY220" fmla="*/ 2052702 h 2323145"/>
              <a:gd name="connsiteX221" fmla="*/ 2253080 w 11269336"/>
              <a:gd name="connsiteY221" fmla="*/ 2056363 h 2323145"/>
              <a:gd name="connsiteX222" fmla="*/ 2250906 w 11269336"/>
              <a:gd name="connsiteY222" fmla="*/ 2055654 h 2323145"/>
              <a:gd name="connsiteX223" fmla="*/ 2236905 w 11269336"/>
              <a:gd name="connsiteY223" fmla="*/ 2062882 h 2323145"/>
              <a:gd name="connsiteX224" fmla="*/ 2225830 w 11269336"/>
              <a:gd name="connsiteY224" fmla="*/ 2074027 h 2323145"/>
              <a:gd name="connsiteX225" fmla="*/ 2073776 w 11269336"/>
              <a:gd name="connsiteY225" fmla="*/ 2089244 h 2323145"/>
              <a:gd name="connsiteX226" fmla="*/ 1948256 w 11269336"/>
              <a:gd name="connsiteY226" fmla="*/ 2146616 h 2323145"/>
              <a:gd name="connsiteX227" fmla="*/ 1865582 w 11269336"/>
              <a:gd name="connsiteY227" fmla="*/ 2153738 h 2323145"/>
              <a:gd name="connsiteX228" fmla="*/ 1835210 w 11269336"/>
              <a:gd name="connsiteY228" fmla="*/ 2134244 h 2323145"/>
              <a:gd name="connsiteX229" fmla="*/ 1632661 w 11269336"/>
              <a:gd name="connsiteY229" fmla="*/ 2173882 h 2323145"/>
              <a:gd name="connsiteX230" fmla="*/ 1579590 w 11269336"/>
              <a:gd name="connsiteY230" fmla="*/ 2173680 h 2323145"/>
              <a:gd name="connsiteX231" fmla="*/ 1535601 w 11269336"/>
              <a:gd name="connsiteY231" fmla="*/ 2194590 h 2323145"/>
              <a:gd name="connsiteX232" fmla="*/ 1515594 w 11269336"/>
              <a:gd name="connsiteY232" fmla="*/ 2189622 h 2323145"/>
              <a:gd name="connsiteX233" fmla="*/ 1512113 w 11269336"/>
              <a:gd name="connsiteY233" fmla="*/ 2188534 h 2323145"/>
              <a:gd name="connsiteX234" fmla="*/ 1498838 w 11269336"/>
              <a:gd name="connsiteY234" fmla="*/ 2189213 h 2323145"/>
              <a:gd name="connsiteX235" fmla="*/ 1494279 w 11269336"/>
              <a:gd name="connsiteY235" fmla="*/ 2183112 h 2323145"/>
              <a:gd name="connsiteX236" fmla="*/ 1473714 w 11269336"/>
              <a:gd name="connsiteY236" fmla="*/ 2179625 h 2323145"/>
              <a:gd name="connsiteX237" fmla="*/ 1449503 w 11269336"/>
              <a:gd name="connsiteY237" fmla="*/ 2182633 h 2323145"/>
              <a:gd name="connsiteX238" fmla="*/ 1266687 w 11269336"/>
              <a:gd name="connsiteY238" fmla="*/ 2212688 h 2323145"/>
              <a:gd name="connsiteX239" fmla="*/ 1239614 w 11269336"/>
              <a:gd name="connsiteY239" fmla="*/ 2209727 h 2323145"/>
              <a:gd name="connsiteX240" fmla="*/ 1202436 w 11269336"/>
              <a:gd name="connsiteY240" fmla="*/ 2209817 h 2323145"/>
              <a:gd name="connsiteX241" fmla="*/ 1136097 w 11269336"/>
              <a:gd name="connsiteY241" fmla="*/ 2205112 h 2323145"/>
              <a:gd name="connsiteX242" fmla="*/ 988232 w 11269336"/>
              <a:gd name="connsiteY242" fmla="*/ 2235635 h 2323145"/>
              <a:gd name="connsiteX243" fmla="*/ 981959 w 11269336"/>
              <a:gd name="connsiteY243" fmla="*/ 2231607 h 2323145"/>
              <a:gd name="connsiteX244" fmla="*/ 938600 w 11269336"/>
              <a:gd name="connsiteY244" fmla="*/ 2238113 h 2323145"/>
              <a:gd name="connsiteX245" fmla="*/ 791788 w 11269336"/>
              <a:gd name="connsiteY245" fmla="*/ 2293224 h 2323145"/>
              <a:gd name="connsiteX246" fmla="*/ 706914 w 11269336"/>
              <a:gd name="connsiteY246" fmla="*/ 2305046 h 2323145"/>
              <a:gd name="connsiteX247" fmla="*/ 675971 w 11269336"/>
              <a:gd name="connsiteY247" fmla="*/ 2304030 h 2323145"/>
              <a:gd name="connsiteX248" fmla="*/ 624180 w 11269336"/>
              <a:gd name="connsiteY248" fmla="*/ 2302650 h 2323145"/>
              <a:gd name="connsiteX249" fmla="*/ 583453 w 11269336"/>
              <a:gd name="connsiteY249" fmla="*/ 2288788 h 2323145"/>
              <a:gd name="connsiteX250" fmla="*/ 540946 w 11269336"/>
              <a:gd name="connsiteY250" fmla="*/ 2292721 h 2323145"/>
              <a:gd name="connsiteX251" fmla="*/ 533680 w 11269336"/>
              <a:gd name="connsiteY251" fmla="*/ 2310233 h 2323145"/>
              <a:gd name="connsiteX252" fmla="*/ 487366 w 11269336"/>
              <a:gd name="connsiteY252" fmla="*/ 2309053 h 2323145"/>
              <a:gd name="connsiteX253" fmla="*/ 416820 w 11269336"/>
              <a:gd name="connsiteY253" fmla="*/ 2305443 h 2323145"/>
              <a:gd name="connsiteX254" fmla="*/ 376805 w 11269336"/>
              <a:gd name="connsiteY254" fmla="*/ 2307647 h 2323145"/>
              <a:gd name="connsiteX255" fmla="*/ 266777 w 11269336"/>
              <a:gd name="connsiteY255" fmla="*/ 2309012 h 2323145"/>
              <a:gd name="connsiteX256" fmla="*/ 156013 w 11269336"/>
              <a:gd name="connsiteY256" fmla="*/ 2306832 h 2323145"/>
              <a:gd name="connsiteX257" fmla="*/ 87258 w 11269336"/>
              <a:gd name="connsiteY257" fmla="*/ 2285511 h 2323145"/>
              <a:gd name="connsiteX258" fmla="*/ 23798 w 11269336"/>
              <a:gd name="connsiteY258" fmla="*/ 2281822 h 2323145"/>
              <a:gd name="connsiteX259" fmla="*/ 0 w 11269336"/>
              <a:gd name="connsiteY259" fmla="*/ 2285369 h 2323145"/>
              <a:gd name="connsiteX260" fmla="*/ 0 w 11269336"/>
              <a:gd name="connsiteY26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593061 w 11269336"/>
              <a:gd name="connsiteY141" fmla="*/ 2171597 h 2323145"/>
              <a:gd name="connsiteX142" fmla="*/ 4533444 w 11269336"/>
              <a:gd name="connsiteY142" fmla="*/ 2181200 h 2323145"/>
              <a:gd name="connsiteX143" fmla="*/ 4492832 w 11269336"/>
              <a:gd name="connsiteY143" fmla="*/ 2188033 h 2323145"/>
              <a:gd name="connsiteX144" fmla="*/ 4467257 w 11269336"/>
              <a:gd name="connsiteY144" fmla="*/ 2196121 h 2323145"/>
              <a:gd name="connsiteX145" fmla="*/ 4459937 w 11269336"/>
              <a:gd name="connsiteY145" fmla="*/ 2195182 h 2323145"/>
              <a:gd name="connsiteX146" fmla="*/ 4433312 w 11269336"/>
              <a:gd name="connsiteY146" fmla="*/ 2199004 h 2323145"/>
              <a:gd name="connsiteX147" fmla="*/ 4420601 w 11269336"/>
              <a:gd name="connsiteY147" fmla="*/ 2205158 h 2323145"/>
              <a:gd name="connsiteX148" fmla="*/ 4405765 w 11269336"/>
              <a:gd name="connsiteY148" fmla="*/ 2199902 h 2323145"/>
              <a:gd name="connsiteX149" fmla="*/ 4401354 w 11269336"/>
              <a:gd name="connsiteY149" fmla="*/ 2194745 h 2323145"/>
              <a:gd name="connsiteX150" fmla="*/ 4383151 w 11269336"/>
              <a:gd name="connsiteY150" fmla="*/ 2201140 h 2323145"/>
              <a:gd name="connsiteX151" fmla="*/ 4366646 w 11269336"/>
              <a:gd name="connsiteY151" fmla="*/ 2198564 h 2323145"/>
              <a:gd name="connsiteX152" fmla="*/ 4354009 w 11269336"/>
              <a:gd name="connsiteY152" fmla="*/ 2204984 h 2323145"/>
              <a:gd name="connsiteX153" fmla="*/ 4348284 w 11269336"/>
              <a:gd name="connsiteY153" fmla="*/ 2205270 h 2323145"/>
              <a:gd name="connsiteX154" fmla="*/ 4333906 w 11269336"/>
              <a:gd name="connsiteY154" fmla="*/ 2205251 h 2323145"/>
              <a:gd name="connsiteX155" fmla="*/ 4308819 w 11269336"/>
              <a:gd name="connsiteY155" fmla="*/ 2203822 h 2323145"/>
              <a:gd name="connsiteX156" fmla="*/ 4301210 w 11269336"/>
              <a:gd name="connsiteY156" fmla="*/ 2204456 h 2323145"/>
              <a:gd name="connsiteX157" fmla="*/ 4283095 w 11269336"/>
              <a:gd name="connsiteY157" fmla="*/ 2198177 h 2323145"/>
              <a:gd name="connsiteX158" fmla="*/ 4250119 w 11269336"/>
              <a:gd name="connsiteY158" fmla="*/ 2196342 h 2323145"/>
              <a:gd name="connsiteX159" fmla="*/ 4189203 w 11269336"/>
              <a:gd name="connsiteY159" fmla="*/ 2178994 h 2323145"/>
              <a:gd name="connsiteX160" fmla="*/ 4154035 w 11269336"/>
              <a:gd name="connsiteY160" fmla="*/ 2171950 h 2323145"/>
              <a:gd name="connsiteX161" fmla="*/ 4129569 w 11269336"/>
              <a:gd name="connsiteY161" fmla="*/ 2163850 h 2323145"/>
              <a:gd name="connsiteX162" fmla="*/ 4061250 w 11269336"/>
              <a:gd name="connsiteY162" fmla="*/ 2159236 h 2323145"/>
              <a:gd name="connsiteX163" fmla="*/ 3945480 w 11269336"/>
              <a:gd name="connsiteY163" fmla="*/ 2158279 h 2323145"/>
              <a:gd name="connsiteX164" fmla="*/ 3921468 w 11269336"/>
              <a:gd name="connsiteY164" fmla="*/ 2156588 h 2323145"/>
              <a:gd name="connsiteX165" fmla="*/ 3903348 w 11269336"/>
              <a:gd name="connsiteY165" fmla="*/ 2149220 h 2323145"/>
              <a:gd name="connsiteX166" fmla="*/ 3901342 w 11269336"/>
              <a:gd name="connsiteY166" fmla="*/ 2142355 h 2323145"/>
              <a:gd name="connsiteX167" fmla="*/ 3888539 w 11269336"/>
              <a:gd name="connsiteY167" fmla="*/ 2140476 h 2323145"/>
              <a:gd name="connsiteX168" fmla="*/ 3885662 w 11269336"/>
              <a:gd name="connsiteY168" fmla="*/ 2138740 h 2323145"/>
              <a:gd name="connsiteX169" fmla="*/ 3868627 w 11269336"/>
              <a:gd name="connsiteY169" fmla="*/ 2130023 h 2323145"/>
              <a:gd name="connsiteX170" fmla="*/ 3819177 w 11269336"/>
              <a:gd name="connsiteY170" fmla="*/ 2142111 h 2323145"/>
              <a:gd name="connsiteX171" fmla="*/ 3769100 w 11269336"/>
              <a:gd name="connsiteY171" fmla="*/ 2131731 h 2323145"/>
              <a:gd name="connsiteX172" fmla="*/ 3562752 w 11269336"/>
              <a:gd name="connsiteY172" fmla="*/ 2131785 h 2323145"/>
              <a:gd name="connsiteX173" fmla="*/ 3541402 w 11269336"/>
              <a:gd name="connsiteY173" fmla="*/ 2106821 h 2323145"/>
              <a:gd name="connsiteX174" fmla="*/ 3365341 w 11269336"/>
              <a:gd name="connsiteY174" fmla="*/ 2077638 h 2323145"/>
              <a:gd name="connsiteX175" fmla="*/ 3170922 w 11269336"/>
              <a:gd name="connsiteY175" fmla="*/ 2115957 h 2323145"/>
              <a:gd name="connsiteX176" fmla="*/ 3156256 w 11269336"/>
              <a:gd name="connsiteY176" fmla="*/ 2124773 h 2323145"/>
              <a:gd name="connsiteX177" fmla="*/ 3140298 w 11269336"/>
              <a:gd name="connsiteY177" fmla="*/ 2129182 h 2323145"/>
              <a:gd name="connsiteX178" fmla="*/ 3138514 w 11269336"/>
              <a:gd name="connsiteY178" fmla="*/ 2128069 h 2323145"/>
              <a:gd name="connsiteX179" fmla="*/ 3120467 w 11269336"/>
              <a:gd name="connsiteY179" fmla="*/ 2128281 h 2323145"/>
              <a:gd name="connsiteX180" fmla="*/ 3116175 w 11269336"/>
              <a:gd name="connsiteY180" fmla="*/ 2131633 h 2323145"/>
              <a:gd name="connsiteX181" fmla="*/ 3103685 w 11269336"/>
              <a:gd name="connsiteY181" fmla="*/ 2132814 h 2323145"/>
              <a:gd name="connsiteX182" fmla="*/ 3078794 w 11269336"/>
              <a:gd name="connsiteY182" fmla="*/ 2137935 h 2323145"/>
              <a:gd name="connsiteX183" fmla="*/ 3074407 w 11269336"/>
              <a:gd name="connsiteY183" fmla="*/ 2136274 h 2323145"/>
              <a:gd name="connsiteX184" fmla="*/ 3037285 w 11269336"/>
              <a:gd name="connsiteY184" fmla="*/ 2139919 h 2323145"/>
              <a:gd name="connsiteX185" fmla="*/ 3036901 w 11269336"/>
              <a:gd name="connsiteY185" fmla="*/ 2138726 h 2323145"/>
              <a:gd name="connsiteX186" fmla="*/ 3026996 w 11269336"/>
              <a:gd name="connsiteY186" fmla="*/ 2134322 h 2323145"/>
              <a:gd name="connsiteX187" fmla="*/ 3007772 w 11269336"/>
              <a:gd name="connsiteY187" fmla="*/ 2128742 h 2323145"/>
              <a:gd name="connsiteX188" fmla="*/ 2965030 w 11269336"/>
              <a:gd name="connsiteY188" fmla="*/ 2100494 h 2323145"/>
              <a:gd name="connsiteX189" fmla="*/ 2926342 w 11269336"/>
              <a:gd name="connsiteY189" fmla="*/ 2104155 h 2323145"/>
              <a:gd name="connsiteX190" fmla="*/ 2918608 w 11269336"/>
              <a:gd name="connsiteY190" fmla="*/ 2104215 h 2323145"/>
              <a:gd name="connsiteX191" fmla="*/ 2918475 w 11269336"/>
              <a:gd name="connsiteY191" fmla="*/ 2103937 h 2323145"/>
              <a:gd name="connsiteX192" fmla="*/ 2910360 w 11269336"/>
              <a:gd name="connsiteY192" fmla="*/ 2103444 h 2323145"/>
              <a:gd name="connsiteX193" fmla="*/ 2904507 w 11269336"/>
              <a:gd name="connsiteY193" fmla="*/ 2104326 h 2323145"/>
              <a:gd name="connsiteX194" fmla="*/ 2889503 w 11269336"/>
              <a:gd name="connsiteY194" fmla="*/ 2104443 h 2323145"/>
              <a:gd name="connsiteX195" fmla="*/ 2884480 w 11269336"/>
              <a:gd name="connsiteY195" fmla="*/ 2102626 h 2323145"/>
              <a:gd name="connsiteX196" fmla="*/ 2882689 w 11269336"/>
              <a:gd name="connsiteY196" fmla="*/ 2099228 h 2323145"/>
              <a:gd name="connsiteX197" fmla="*/ 2881291 w 11269336"/>
              <a:gd name="connsiteY197" fmla="*/ 2099618 h 2323145"/>
              <a:gd name="connsiteX198" fmla="*/ 2853979 w 11269336"/>
              <a:gd name="connsiteY198" fmla="*/ 2090388 h 2323145"/>
              <a:gd name="connsiteX199" fmla="*/ 2791790 w 11269336"/>
              <a:gd name="connsiteY199" fmla="*/ 2080332 h 2323145"/>
              <a:gd name="connsiteX200" fmla="*/ 2755844 w 11269336"/>
              <a:gd name="connsiteY200" fmla="*/ 2078874 h 2323145"/>
              <a:gd name="connsiteX201" fmla="*/ 2657742 w 11269336"/>
              <a:gd name="connsiteY201" fmla="*/ 2070179 h 2323145"/>
              <a:gd name="connsiteX202" fmla="*/ 2559549 w 11269336"/>
              <a:gd name="connsiteY202" fmla="*/ 2057873 h 2323145"/>
              <a:gd name="connsiteX203" fmla="*/ 2512054 w 11269336"/>
              <a:gd name="connsiteY203" fmla="*/ 2031671 h 2323145"/>
              <a:gd name="connsiteX204" fmla="*/ 2506437 w 11269336"/>
              <a:gd name="connsiteY204" fmla="*/ 2030918 h 2323145"/>
              <a:gd name="connsiteX205" fmla="*/ 2491752 w 11269336"/>
              <a:gd name="connsiteY205" fmla="*/ 2033906 h 2323145"/>
              <a:gd name="connsiteX206" fmla="*/ 2486338 w 11269336"/>
              <a:gd name="connsiteY206" fmla="*/ 2035862 h 2323145"/>
              <a:gd name="connsiteX207" fmla="*/ 2478186 w 11269336"/>
              <a:gd name="connsiteY207" fmla="*/ 2036953 h 2323145"/>
              <a:gd name="connsiteX208" fmla="*/ 2477950 w 11269336"/>
              <a:gd name="connsiteY208" fmla="*/ 2036715 h 2323145"/>
              <a:gd name="connsiteX209" fmla="*/ 2470381 w 11269336"/>
              <a:gd name="connsiteY209" fmla="*/ 2038256 h 2323145"/>
              <a:gd name="connsiteX210" fmla="*/ 2433781 w 11269336"/>
              <a:gd name="connsiteY210" fmla="*/ 2049140 h 2323145"/>
              <a:gd name="connsiteX211" fmla="*/ 2381172 w 11269336"/>
              <a:gd name="connsiteY211" fmla="*/ 2030645 h 2323145"/>
              <a:gd name="connsiteX212" fmla="*/ 2360198 w 11269336"/>
              <a:gd name="connsiteY212" fmla="*/ 2029059 h 2323145"/>
              <a:gd name="connsiteX213" fmla="*/ 2348815 w 11269336"/>
              <a:gd name="connsiteY213" fmla="*/ 2026798 h 2323145"/>
              <a:gd name="connsiteX214" fmla="*/ 2347988 w 11269336"/>
              <a:gd name="connsiteY214" fmla="*/ 2025745 h 2323145"/>
              <a:gd name="connsiteX215" fmla="*/ 2312920 w 11269336"/>
              <a:gd name="connsiteY215" fmla="*/ 2036311 h 2323145"/>
              <a:gd name="connsiteX216" fmla="*/ 2307986 w 11269336"/>
              <a:gd name="connsiteY216" fmla="*/ 2035583 h 2323145"/>
              <a:gd name="connsiteX217" fmla="*/ 2285481 w 11269336"/>
              <a:gd name="connsiteY217" fmla="*/ 2045197 h 2323145"/>
              <a:gd name="connsiteX218" fmla="*/ 2273666 w 11269336"/>
              <a:gd name="connsiteY218" fmla="*/ 2048710 h 2323145"/>
              <a:gd name="connsiteX219" fmla="*/ 2270719 w 11269336"/>
              <a:gd name="connsiteY219" fmla="*/ 2052702 h 2323145"/>
              <a:gd name="connsiteX220" fmla="*/ 2253080 w 11269336"/>
              <a:gd name="connsiteY220" fmla="*/ 2056363 h 2323145"/>
              <a:gd name="connsiteX221" fmla="*/ 2250906 w 11269336"/>
              <a:gd name="connsiteY221" fmla="*/ 2055654 h 2323145"/>
              <a:gd name="connsiteX222" fmla="*/ 2236905 w 11269336"/>
              <a:gd name="connsiteY222" fmla="*/ 2062882 h 2323145"/>
              <a:gd name="connsiteX223" fmla="*/ 2225830 w 11269336"/>
              <a:gd name="connsiteY223" fmla="*/ 2074027 h 2323145"/>
              <a:gd name="connsiteX224" fmla="*/ 2073776 w 11269336"/>
              <a:gd name="connsiteY224" fmla="*/ 2089244 h 2323145"/>
              <a:gd name="connsiteX225" fmla="*/ 1948256 w 11269336"/>
              <a:gd name="connsiteY225" fmla="*/ 2146616 h 2323145"/>
              <a:gd name="connsiteX226" fmla="*/ 1865582 w 11269336"/>
              <a:gd name="connsiteY226" fmla="*/ 2153738 h 2323145"/>
              <a:gd name="connsiteX227" fmla="*/ 1835210 w 11269336"/>
              <a:gd name="connsiteY227" fmla="*/ 2134244 h 2323145"/>
              <a:gd name="connsiteX228" fmla="*/ 1632661 w 11269336"/>
              <a:gd name="connsiteY228" fmla="*/ 2173882 h 2323145"/>
              <a:gd name="connsiteX229" fmla="*/ 1579590 w 11269336"/>
              <a:gd name="connsiteY229" fmla="*/ 2173680 h 2323145"/>
              <a:gd name="connsiteX230" fmla="*/ 1535601 w 11269336"/>
              <a:gd name="connsiteY230" fmla="*/ 2194590 h 2323145"/>
              <a:gd name="connsiteX231" fmla="*/ 1515594 w 11269336"/>
              <a:gd name="connsiteY231" fmla="*/ 2189622 h 2323145"/>
              <a:gd name="connsiteX232" fmla="*/ 1512113 w 11269336"/>
              <a:gd name="connsiteY232" fmla="*/ 2188534 h 2323145"/>
              <a:gd name="connsiteX233" fmla="*/ 1498838 w 11269336"/>
              <a:gd name="connsiteY233" fmla="*/ 2189213 h 2323145"/>
              <a:gd name="connsiteX234" fmla="*/ 1494279 w 11269336"/>
              <a:gd name="connsiteY234" fmla="*/ 2183112 h 2323145"/>
              <a:gd name="connsiteX235" fmla="*/ 1473714 w 11269336"/>
              <a:gd name="connsiteY235" fmla="*/ 2179625 h 2323145"/>
              <a:gd name="connsiteX236" fmla="*/ 1449503 w 11269336"/>
              <a:gd name="connsiteY236" fmla="*/ 2182633 h 2323145"/>
              <a:gd name="connsiteX237" fmla="*/ 1266687 w 11269336"/>
              <a:gd name="connsiteY237" fmla="*/ 2212688 h 2323145"/>
              <a:gd name="connsiteX238" fmla="*/ 1239614 w 11269336"/>
              <a:gd name="connsiteY238" fmla="*/ 2209727 h 2323145"/>
              <a:gd name="connsiteX239" fmla="*/ 1202436 w 11269336"/>
              <a:gd name="connsiteY239" fmla="*/ 2209817 h 2323145"/>
              <a:gd name="connsiteX240" fmla="*/ 1136097 w 11269336"/>
              <a:gd name="connsiteY240" fmla="*/ 2205112 h 2323145"/>
              <a:gd name="connsiteX241" fmla="*/ 988232 w 11269336"/>
              <a:gd name="connsiteY241" fmla="*/ 2235635 h 2323145"/>
              <a:gd name="connsiteX242" fmla="*/ 981959 w 11269336"/>
              <a:gd name="connsiteY242" fmla="*/ 2231607 h 2323145"/>
              <a:gd name="connsiteX243" fmla="*/ 938600 w 11269336"/>
              <a:gd name="connsiteY243" fmla="*/ 2238113 h 2323145"/>
              <a:gd name="connsiteX244" fmla="*/ 791788 w 11269336"/>
              <a:gd name="connsiteY244" fmla="*/ 2293224 h 2323145"/>
              <a:gd name="connsiteX245" fmla="*/ 706914 w 11269336"/>
              <a:gd name="connsiteY245" fmla="*/ 2305046 h 2323145"/>
              <a:gd name="connsiteX246" fmla="*/ 675971 w 11269336"/>
              <a:gd name="connsiteY246" fmla="*/ 2304030 h 2323145"/>
              <a:gd name="connsiteX247" fmla="*/ 624180 w 11269336"/>
              <a:gd name="connsiteY247" fmla="*/ 2302650 h 2323145"/>
              <a:gd name="connsiteX248" fmla="*/ 583453 w 11269336"/>
              <a:gd name="connsiteY248" fmla="*/ 2288788 h 2323145"/>
              <a:gd name="connsiteX249" fmla="*/ 540946 w 11269336"/>
              <a:gd name="connsiteY249" fmla="*/ 2292721 h 2323145"/>
              <a:gd name="connsiteX250" fmla="*/ 533680 w 11269336"/>
              <a:gd name="connsiteY250" fmla="*/ 2310233 h 2323145"/>
              <a:gd name="connsiteX251" fmla="*/ 487366 w 11269336"/>
              <a:gd name="connsiteY251" fmla="*/ 2309053 h 2323145"/>
              <a:gd name="connsiteX252" fmla="*/ 416820 w 11269336"/>
              <a:gd name="connsiteY252" fmla="*/ 2305443 h 2323145"/>
              <a:gd name="connsiteX253" fmla="*/ 376805 w 11269336"/>
              <a:gd name="connsiteY253" fmla="*/ 2307647 h 2323145"/>
              <a:gd name="connsiteX254" fmla="*/ 266777 w 11269336"/>
              <a:gd name="connsiteY254" fmla="*/ 2309012 h 2323145"/>
              <a:gd name="connsiteX255" fmla="*/ 156013 w 11269336"/>
              <a:gd name="connsiteY255" fmla="*/ 2306832 h 2323145"/>
              <a:gd name="connsiteX256" fmla="*/ 87258 w 11269336"/>
              <a:gd name="connsiteY256" fmla="*/ 2285511 h 2323145"/>
              <a:gd name="connsiteX257" fmla="*/ 23798 w 11269336"/>
              <a:gd name="connsiteY257" fmla="*/ 2281822 h 2323145"/>
              <a:gd name="connsiteX258" fmla="*/ 0 w 11269336"/>
              <a:gd name="connsiteY258" fmla="*/ 2285369 h 2323145"/>
              <a:gd name="connsiteX259" fmla="*/ 0 w 11269336"/>
              <a:gd name="connsiteY25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83151 w 11269336"/>
              <a:gd name="connsiteY149" fmla="*/ 2201140 h 2323145"/>
              <a:gd name="connsiteX150" fmla="*/ 4366646 w 11269336"/>
              <a:gd name="connsiteY150" fmla="*/ 2198564 h 2323145"/>
              <a:gd name="connsiteX151" fmla="*/ 4354009 w 11269336"/>
              <a:gd name="connsiteY151" fmla="*/ 2204984 h 2323145"/>
              <a:gd name="connsiteX152" fmla="*/ 4348284 w 11269336"/>
              <a:gd name="connsiteY152" fmla="*/ 2205270 h 2323145"/>
              <a:gd name="connsiteX153" fmla="*/ 4333906 w 11269336"/>
              <a:gd name="connsiteY153" fmla="*/ 2205251 h 2323145"/>
              <a:gd name="connsiteX154" fmla="*/ 4308819 w 11269336"/>
              <a:gd name="connsiteY154" fmla="*/ 2203822 h 2323145"/>
              <a:gd name="connsiteX155" fmla="*/ 4301210 w 11269336"/>
              <a:gd name="connsiteY155" fmla="*/ 2204456 h 2323145"/>
              <a:gd name="connsiteX156" fmla="*/ 4283095 w 11269336"/>
              <a:gd name="connsiteY156" fmla="*/ 2198177 h 2323145"/>
              <a:gd name="connsiteX157" fmla="*/ 4250119 w 11269336"/>
              <a:gd name="connsiteY157" fmla="*/ 2196342 h 2323145"/>
              <a:gd name="connsiteX158" fmla="*/ 4189203 w 11269336"/>
              <a:gd name="connsiteY158" fmla="*/ 2178994 h 2323145"/>
              <a:gd name="connsiteX159" fmla="*/ 4154035 w 11269336"/>
              <a:gd name="connsiteY159" fmla="*/ 2171950 h 2323145"/>
              <a:gd name="connsiteX160" fmla="*/ 4129569 w 11269336"/>
              <a:gd name="connsiteY160" fmla="*/ 2163850 h 2323145"/>
              <a:gd name="connsiteX161" fmla="*/ 4061250 w 11269336"/>
              <a:gd name="connsiteY161" fmla="*/ 2159236 h 2323145"/>
              <a:gd name="connsiteX162" fmla="*/ 3945480 w 11269336"/>
              <a:gd name="connsiteY162" fmla="*/ 2158279 h 2323145"/>
              <a:gd name="connsiteX163" fmla="*/ 3921468 w 11269336"/>
              <a:gd name="connsiteY163" fmla="*/ 2156588 h 2323145"/>
              <a:gd name="connsiteX164" fmla="*/ 3903348 w 11269336"/>
              <a:gd name="connsiteY164" fmla="*/ 2149220 h 2323145"/>
              <a:gd name="connsiteX165" fmla="*/ 3901342 w 11269336"/>
              <a:gd name="connsiteY165" fmla="*/ 2142355 h 2323145"/>
              <a:gd name="connsiteX166" fmla="*/ 3888539 w 11269336"/>
              <a:gd name="connsiteY166" fmla="*/ 2140476 h 2323145"/>
              <a:gd name="connsiteX167" fmla="*/ 3885662 w 11269336"/>
              <a:gd name="connsiteY167" fmla="*/ 2138740 h 2323145"/>
              <a:gd name="connsiteX168" fmla="*/ 3868627 w 11269336"/>
              <a:gd name="connsiteY168" fmla="*/ 2130023 h 2323145"/>
              <a:gd name="connsiteX169" fmla="*/ 3819177 w 11269336"/>
              <a:gd name="connsiteY169" fmla="*/ 2142111 h 2323145"/>
              <a:gd name="connsiteX170" fmla="*/ 3769100 w 11269336"/>
              <a:gd name="connsiteY170" fmla="*/ 2131731 h 2323145"/>
              <a:gd name="connsiteX171" fmla="*/ 3562752 w 11269336"/>
              <a:gd name="connsiteY171" fmla="*/ 2131785 h 2323145"/>
              <a:gd name="connsiteX172" fmla="*/ 3541402 w 11269336"/>
              <a:gd name="connsiteY172" fmla="*/ 2106821 h 2323145"/>
              <a:gd name="connsiteX173" fmla="*/ 3365341 w 11269336"/>
              <a:gd name="connsiteY173" fmla="*/ 2077638 h 2323145"/>
              <a:gd name="connsiteX174" fmla="*/ 3170922 w 11269336"/>
              <a:gd name="connsiteY174" fmla="*/ 2115957 h 2323145"/>
              <a:gd name="connsiteX175" fmla="*/ 3156256 w 11269336"/>
              <a:gd name="connsiteY175" fmla="*/ 2124773 h 2323145"/>
              <a:gd name="connsiteX176" fmla="*/ 3140298 w 11269336"/>
              <a:gd name="connsiteY176" fmla="*/ 2129182 h 2323145"/>
              <a:gd name="connsiteX177" fmla="*/ 3138514 w 11269336"/>
              <a:gd name="connsiteY177" fmla="*/ 2128069 h 2323145"/>
              <a:gd name="connsiteX178" fmla="*/ 3120467 w 11269336"/>
              <a:gd name="connsiteY178" fmla="*/ 2128281 h 2323145"/>
              <a:gd name="connsiteX179" fmla="*/ 3116175 w 11269336"/>
              <a:gd name="connsiteY179" fmla="*/ 2131633 h 2323145"/>
              <a:gd name="connsiteX180" fmla="*/ 3103685 w 11269336"/>
              <a:gd name="connsiteY180" fmla="*/ 2132814 h 2323145"/>
              <a:gd name="connsiteX181" fmla="*/ 3078794 w 11269336"/>
              <a:gd name="connsiteY181" fmla="*/ 2137935 h 2323145"/>
              <a:gd name="connsiteX182" fmla="*/ 3074407 w 11269336"/>
              <a:gd name="connsiteY182" fmla="*/ 2136274 h 2323145"/>
              <a:gd name="connsiteX183" fmla="*/ 3037285 w 11269336"/>
              <a:gd name="connsiteY183" fmla="*/ 2139919 h 2323145"/>
              <a:gd name="connsiteX184" fmla="*/ 3036901 w 11269336"/>
              <a:gd name="connsiteY184" fmla="*/ 2138726 h 2323145"/>
              <a:gd name="connsiteX185" fmla="*/ 3026996 w 11269336"/>
              <a:gd name="connsiteY185" fmla="*/ 2134322 h 2323145"/>
              <a:gd name="connsiteX186" fmla="*/ 3007772 w 11269336"/>
              <a:gd name="connsiteY186" fmla="*/ 2128742 h 2323145"/>
              <a:gd name="connsiteX187" fmla="*/ 2965030 w 11269336"/>
              <a:gd name="connsiteY187" fmla="*/ 2100494 h 2323145"/>
              <a:gd name="connsiteX188" fmla="*/ 2926342 w 11269336"/>
              <a:gd name="connsiteY188" fmla="*/ 2104155 h 2323145"/>
              <a:gd name="connsiteX189" fmla="*/ 2918608 w 11269336"/>
              <a:gd name="connsiteY189" fmla="*/ 2104215 h 2323145"/>
              <a:gd name="connsiteX190" fmla="*/ 2918475 w 11269336"/>
              <a:gd name="connsiteY190" fmla="*/ 2103937 h 2323145"/>
              <a:gd name="connsiteX191" fmla="*/ 2910360 w 11269336"/>
              <a:gd name="connsiteY191" fmla="*/ 2103444 h 2323145"/>
              <a:gd name="connsiteX192" fmla="*/ 2904507 w 11269336"/>
              <a:gd name="connsiteY192" fmla="*/ 2104326 h 2323145"/>
              <a:gd name="connsiteX193" fmla="*/ 2889503 w 11269336"/>
              <a:gd name="connsiteY193" fmla="*/ 2104443 h 2323145"/>
              <a:gd name="connsiteX194" fmla="*/ 2884480 w 11269336"/>
              <a:gd name="connsiteY194" fmla="*/ 2102626 h 2323145"/>
              <a:gd name="connsiteX195" fmla="*/ 2882689 w 11269336"/>
              <a:gd name="connsiteY195" fmla="*/ 2099228 h 2323145"/>
              <a:gd name="connsiteX196" fmla="*/ 2881291 w 11269336"/>
              <a:gd name="connsiteY196" fmla="*/ 2099618 h 2323145"/>
              <a:gd name="connsiteX197" fmla="*/ 2853979 w 11269336"/>
              <a:gd name="connsiteY197" fmla="*/ 2090388 h 2323145"/>
              <a:gd name="connsiteX198" fmla="*/ 2791790 w 11269336"/>
              <a:gd name="connsiteY198" fmla="*/ 2080332 h 2323145"/>
              <a:gd name="connsiteX199" fmla="*/ 2755844 w 11269336"/>
              <a:gd name="connsiteY199" fmla="*/ 2078874 h 2323145"/>
              <a:gd name="connsiteX200" fmla="*/ 2657742 w 11269336"/>
              <a:gd name="connsiteY200" fmla="*/ 2070179 h 2323145"/>
              <a:gd name="connsiteX201" fmla="*/ 2559549 w 11269336"/>
              <a:gd name="connsiteY201" fmla="*/ 2057873 h 2323145"/>
              <a:gd name="connsiteX202" fmla="*/ 2512054 w 11269336"/>
              <a:gd name="connsiteY202" fmla="*/ 2031671 h 2323145"/>
              <a:gd name="connsiteX203" fmla="*/ 2506437 w 11269336"/>
              <a:gd name="connsiteY203" fmla="*/ 2030918 h 2323145"/>
              <a:gd name="connsiteX204" fmla="*/ 2491752 w 11269336"/>
              <a:gd name="connsiteY204" fmla="*/ 2033906 h 2323145"/>
              <a:gd name="connsiteX205" fmla="*/ 2486338 w 11269336"/>
              <a:gd name="connsiteY205" fmla="*/ 2035862 h 2323145"/>
              <a:gd name="connsiteX206" fmla="*/ 2478186 w 11269336"/>
              <a:gd name="connsiteY206" fmla="*/ 2036953 h 2323145"/>
              <a:gd name="connsiteX207" fmla="*/ 2477950 w 11269336"/>
              <a:gd name="connsiteY207" fmla="*/ 2036715 h 2323145"/>
              <a:gd name="connsiteX208" fmla="*/ 2470381 w 11269336"/>
              <a:gd name="connsiteY208" fmla="*/ 2038256 h 2323145"/>
              <a:gd name="connsiteX209" fmla="*/ 2433781 w 11269336"/>
              <a:gd name="connsiteY209" fmla="*/ 2049140 h 2323145"/>
              <a:gd name="connsiteX210" fmla="*/ 2381172 w 11269336"/>
              <a:gd name="connsiteY210" fmla="*/ 2030645 h 2323145"/>
              <a:gd name="connsiteX211" fmla="*/ 2360198 w 11269336"/>
              <a:gd name="connsiteY211" fmla="*/ 2029059 h 2323145"/>
              <a:gd name="connsiteX212" fmla="*/ 2348815 w 11269336"/>
              <a:gd name="connsiteY212" fmla="*/ 2026798 h 2323145"/>
              <a:gd name="connsiteX213" fmla="*/ 2347988 w 11269336"/>
              <a:gd name="connsiteY213" fmla="*/ 2025745 h 2323145"/>
              <a:gd name="connsiteX214" fmla="*/ 2312920 w 11269336"/>
              <a:gd name="connsiteY214" fmla="*/ 2036311 h 2323145"/>
              <a:gd name="connsiteX215" fmla="*/ 2307986 w 11269336"/>
              <a:gd name="connsiteY215" fmla="*/ 2035583 h 2323145"/>
              <a:gd name="connsiteX216" fmla="*/ 2285481 w 11269336"/>
              <a:gd name="connsiteY216" fmla="*/ 2045197 h 2323145"/>
              <a:gd name="connsiteX217" fmla="*/ 2273666 w 11269336"/>
              <a:gd name="connsiteY217" fmla="*/ 2048710 h 2323145"/>
              <a:gd name="connsiteX218" fmla="*/ 2270719 w 11269336"/>
              <a:gd name="connsiteY218" fmla="*/ 2052702 h 2323145"/>
              <a:gd name="connsiteX219" fmla="*/ 2253080 w 11269336"/>
              <a:gd name="connsiteY219" fmla="*/ 2056363 h 2323145"/>
              <a:gd name="connsiteX220" fmla="*/ 2250906 w 11269336"/>
              <a:gd name="connsiteY220" fmla="*/ 2055654 h 2323145"/>
              <a:gd name="connsiteX221" fmla="*/ 2236905 w 11269336"/>
              <a:gd name="connsiteY221" fmla="*/ 2062882 h 2323145"/>
              <a:gd name="connsiteX222" fmla="*/ 2225830 w 11269336"/>
              <a:gd name="connsiteY222" fmla="*/ 2074027 h 2323145"/>
              <a:gd name="connsiteX223" fmla="*/ 2073776 w 11269336"/>
              <a:gd name="connsiteY223" fmla="*/ 2089244 h 2323145"/>
              <a:gd name="connsiteX224" fmla="*/ 1948256 w 11269336"/>
              <a:gd name="connsiteY224" fmla="*/ 2146616 h 2323145"/>
              <a:gd name="connsiteX225" fmla="*/ 1865582 w 11269336"/>
              <a:gd name="connsiteY225" fmla="*/ 2153738 h 2323145"/>
              <a:gd name="connsiteX226" fmla="*/ 1835210 w 11269336"/>
              <a:gd name="connsiteY226" fmla="*/ 2134244 h 2323145"/>
              <a:gd name="connsiteX227" fmla="*/ 1632661 w 11269336"/>
              <a:gd name="connsiteY227" fmla="*/ 2173882 h 2323145"/>
              <a:gd name="connsiteX228" fmla="*/ 1579590 w 11269336"/>
              <a:gd name="connsiteY228" fmla="*/ 2173680 h 2323145"/>
              <a:gd name="connsiteX229" fmla="*/ 1535601 w 11269336"/>
              <a:gd name="connsiteY229" fmla="*/ 2194590 h 2323145"/>
              <a:gd name="connsiteX230" fmla="*/ 1515594 w 11269336"/>
              <a:gd name="connsiteY230" fmla="*/ 2189622 h 2323145"/>
              <a:gd name="connsiteX231" fmla="*/ 1512113 w 11269336"/>
              <a:gd name="connsiteY231" fmla="*/ 2188534 h 2323145"/>
              <a:gd name="connsiteX232" fmla="*/ 1498838 w 11269336"/>
              <a:gd name="connsiteY232" fmla="*/ 2189213 h 2323145"/>
              <a:gd name="connsiteX233" fmla="*/ 1494279 w 11269336"/>
              <a:gd name="connsiteY233" fmla="*/ 2183112 h 2323145"/>
              <a:gd name="connsiteX234" fmla="*/ 1473714 w 11269336"/>
              <a:gd name="connsiteY234" fmla="*/ 2179625 h 2323145"/>
              <a:gd name="connsiteX235" fmla="*/ 1449503 w 11269336"/>
              <a:gd name="connsiteY235" fmla="*/ 2182633 h 2323145"/>
              <a:gd name="connsiteX236" fmla="*/ 1266687 w 11269336"/>
              <a:gd name="connsiteY236" fmla="*/ 2212688 h 2323145"/>
              <a:gd name="connsiteX237" fmla="*/ 1239614 w 11269336"/>
              <a:gd name="connsiteY237" fmla="*/ 2209727 h 2323145"/>
              <a:gd name="connsiteX238" fmla="*/ 1202436 w 11269336"/>
              <a:gd name="connsiteY238" fmla="*/ 2209817 h 2323145"/>
              <a:gd name="connsiteX239" fmla="*/ 1136097 w 11269336"/>
              <a:gd name="connsiteY239" fmla="*/ 2205112 h 2323145"/>
              <a:gd name="connsiteX240" fmla="*/ 988232 w 11269336"/>
              <a:gd name="connsiteY240" fmla="*/ 2235635 h 2323145"/>
              <a:gd name="connsiteX241" fmla="*/ 981959 w 11269336"/>
              <a:gd name="connsiteY241" fmla="*/ 2231607 h 2323145"/>
              <a:gd name="connsiteX242" fmla="*/ 938600 w 11269336"/>
              <a:gd name="connsiteY242" fmla="*/ 2238113 h 2323145"/>
              <a:gd name="connsiteX243" fmla="*/ 791788 w 11269336"/>
              <a:gd name="connsiteY243" fmla="*/ 2293224 h 2323145"/>
              <a:gd name="connsiteX244" fmla="*/ 706914 w 11269336"/>
              <a:gd name="connsiteY244" fmla="*/ 2305046 h 2323145"/>
              <a:gd name="connsiteX245" fmla="*/ 675971 w 11269336"/>
              <a:gd name="connsiteY245" fmla="*/ 2304030 h 2323145"/>
              <a:gd name="connsiteX246" fmla="*/ 624180 w 11269336"/>
              <a:gd name="connsiteY246" fmla="*/ 2302650 h 2323145"/>
              <a:gd name="connsiteX247" fmla="*/ 583453 w 11269336"/>
              <a:gd name="connsiteY247" fmla="*/ 2288788 h 2323145"/>
              <a:gd name="connsiteX248" fmla="*/ 540946 w 11269336"/>
              <a:gd name="connsiteY248" fmla="*/ 2292721 h 2323145"/>
              <a:gd name="connsiteX249" fmla="*/ 533680 w 11269336"/>
              <a:gd name="connsiteY249" fmla="*/ 2310233 h 2323145"/>
              <a:gd name="connsiteX250" fmla="*/ 487366 w 11269336"/>
              <a:gd name="connsiteY250" fmla="*/ 2309053 h 2323145"/>
              <a:gd name="connsiteX251" fmla="*/ 416820 w 11269336"/>
              <a:gd name="connsiteY251" fmla="*/ 2305443 h 2323145"/>
              <a:gd name="connsiteX252" fmla="*/ 376805 w 11269336"/>
              <a:gd name="connsiteY252" fmla="*/ 2307647 h 2323145"/>
              <a:gd name="connsiteX253" fmla="*/ 266777 w 11269336"/>
              <a:gd name="connsiteY253" fmla="*/ 2309012 h 2323145"/>
              <a:gd name="connsiteX254" fmla="*/ 156013 w 11269336"/>
              <a:gd name="connsiteY254" fmla="*/ 2306832 h 2323145"/>
              <a:gd name="connsiteX255" fmla="*/ 87258 w 11269336"/>
              <a:gd name="connsiteY255" fmla="*/ 2285511 h 2323145"/>
              <a:gd name="connsiteX256" fmla="*/ 23798 w 11269336"/>
              <a:gd name="connsiteY256" fmla="*/ 2281822 h 2323145"/>
              <a:gd name="connsiteX257" fmla="*/ 0 w 11269336"/>
              <a:gd name="connsiteY257" fmla="*/ 2285369 h 2323145"/>
              <a:gd name="connsiteX258" fmla="*/ 0 w 11269336"/>
              <a:gd name="connsiteY25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66646 w 11269336"/>
              <a:gd name="connsiteY149" fmla="*/ 2198564 h 2323145"/>
              <a:gd name="connsiteX150" fmla="*/ 4354009 w 11269336"/>
              <a:gd name="connsiteY150" fmla="*/ 2204984 h 2323145"/>
              <a:gd name="connsiteX151" fmla="*/ 4348284 w 11269336"/>
              <a:gd name="connsiteY151" fmla="*/ 2205270 h 2323145"/>
              <a:gd name="connsiteX152" fmla="*/ 4333906 w 11269336"/>
              <a:gd name="connsiteY152" fmla="*/ 2205251 h 2323145"/>
              <a:gd name="connsiteX153" fmla="*/ 4308819 w 11269336"/>
              <a:gd name="connsiteY153" fmla="*/ 2203822 h 2323145"/>
              <a:gd name="connsiteX154" fmla="*/ 4301210 w 11269336"/>
              <a:gd name="connsiteY154" fmla="*/ 2204456 h 2323145"/>
              <a:gd name="connsiteX155" fmla="*/ 4283095 w 11269336"/>
              <a:gd name="connsiteY155" fmla="*/ 2198177 h 2323145"/>
              <a:gd name="connsiteX156" fmla="*/ 4250119 w 11269336"/>
              <a:gd name="connsiteY156" fmla="*/ 2196342 h 2323145"/>
              <a:gd name="connsiteX157" fmla="*/ 4189203 w 11269336"/>
              <a:gd name="connsiteY157" fmla="*/ 2178994 h 2323145"/>
              <a:gd name="connsiteX158" fmla="*/ 4154035 w 11269336"/>
              <a:gd name="connsiteY158" fmla="*/ 2171950 h 2323145"/>
              <a:gd name="connsiteX159" fmla="*/ 4129569 w 11269336"/>
              <a:gd name="connsiteY159" fmla="*/ 2163850 h 2323145"/>
              <a:gd name="connsiteX160" fmla="*/ 4061250 w 11269336"/>
              <a:gd name="connsiteY160" fmla="*/ 2159236 h 2323145"/>
              <a:gd name="connsiteX161" fmla="*/ 3945480 w 11269336"/>
              <a:gd name="connsiteY161" fmla="*/ 2158279 h 2323145"/>
              <a:gd name="connsiteX162" fmla="*/ 3921468 w 11269336"/>
              <a:gd name="connsiteY162" fmla="*/ 2156588 h 2323145"/>
              <a:gd name="connsiteX163" fmla="*/ 3903348 w 11269336"/>
              <a:gd name="connsiteY163" fmla="*/ 2149220 h 2323145"/>
              <a:gd name="connsiteX164" fmla="*/ 3901342 w 11269336"/>
              <a:gd name="connsiteY164" fmla="*/ 2142355 h 2323145"/>
              <a:gd name="connsiteX165" fmla="*/ 3888539 w 11269336"/>
              <a:gd name="connsiteY165" fmla="*/ 2140476 h 2323145"/>
              <a:gd name="connsiteX166" fmla="*/ 3885662 w 11269336"/>
              <a:gd name="connsiteY166" fmla="*/ 2138740 h 2323145"/>
              <a:gd name="connsiteX167" fmla="*/ 3868627 w 11269336"/>
              <a:gd name="connsiteY167" fmla="*/ 2130023 h 2323145"/>
              <a:gd name="connsiteX168" fmla="*/ 3819177 w 11269336"/>
              <a:gd name="connsiteY168" fmla="*/ 2142111 h 2323145"/>
              <a:gd name="connsiteX169" fmla="*/ 3769100 w 11269336"/>
              <a:gd name="connsiteY169" fmla="*/ 2131731 h 2323145"/>
              <a:gd name="connsiteX170" fmla="*/ 3562752 w 11269336"/>
              <a:gd name="connsiteY170" fmla="*/ 2131785 h 2323145"/>
              <a:gd name="connsiteX171" fmla="*/ 3541402 w 11269336"/>
              <a:gd name="connsiteY171" fmla="*/ 2106821 h 2323145"/>
              <a:gd name="connsiteX172" fmla="*/ 3365341 w 11269336"/>
              <a:gd name="connsiteY172" fmla="*/ 2077638 h 2323145"/>
              <a:gd name="connsiteX173" fmla="*/ 3170922 w 11269336"/>
              <a:gd name="connsiteY173" fmla="*/ 2115957 h 2323145"/>
              <a:gd name="connsiteX174" fmla="*/ 3156256 w 11269336"/>
              <a:gd name="connsiteY174" fmla="*/ 2124773 h 2323145"/>
              <a:gd name="connsiteX175" fmla="*/ 3140298 w 11269336"/>
              <a:gd name="connsiteY175" fmla="*/ 2129182 h 2323145"/>
              <a:gd name="connsiteX176" fmla="*/ 3138514 w 11269336"/>
              <a:gd name="connsiteY176" fmla="*/ 2128069 h 2323145"/>
              <a:gd name="connsiteX177" fmla="*/ 3120467 w 11269336"/>
              <a:gd name="connsiteY177" fmla="*/ 2128281 h 2323145"/>
              <a:gd name="connsiteX178" fmla="*/ 3116175 w 11269336"/>
              <a:gd name="connsiteY178" fmla="*/ 2131633 h 2323145"/>
              <a:gd name="connsiteX179" fmla="*/ 3103685 w 11269336"/>
              <a:gd name="connsiteY179" fmla="*/ 2132814 h 2323145"/>
              <a:gd name="connsiteX180" fmla="*/ 3078794 w 11269336"/>
              <a:gd name="connsiteY180" fmla="*/ 2137935 h 2323145"/>
              <a:gd name="connsiteX181" fmla="*/ 3074407 w 11269336"/>
              <a:gd name="connsiteY181" fmla="*/ 2136274 h 2323145"/>
              <a:gd name="connsiteX182" fmla="*/ 3037285 w 11269336"/>
              <a:gd name="connsiteY182" fmla="*/ 2139919 h 2323145"/>
              <a:gd name="connsiteX183" fmla="*/ 3036901 w 11269336"/>
              <a:gd name="connsiteY183" fmla="*/ 2138726 h 2323145"/>
              <a:gd name="connsiteX184" fmla="*/ 3026996 w 11269336"/>
              <a:gd name="connsiteY184" fmla="*/ 2134322 h 2323145"/>
              <a:gd name="connsiteX185" fmla="*/ 3007772 w 11269336"/>
              <a:gd name="connsiteY185" fmla="*/ 2128742 h 2323145"/>
              <a:gd name="connsiteX186" fmla="*/ 2965030 w 11269336"/>
              <a:gd name="connsiteY186" fmla="*/ 2100494 h 2323145"/>
              <a:gd name="connsiteX187" fmla="*/ 2926342 w 11269336"/>
              <a:gd name="connsiteY187" fmla="*/ 2104155 h 2323145"/>
              <a:gd name="connsiteX188" fmla="*/ 2918608 w 11269336"/>
              <a:gd name="connsiteY188" fmla="*/ 2104215 h 2323145"/>
              <a:gd name="connsiteX189" fmla="*/ 2918475 w 11269336"/>
              <a:gd name="connsiteY189" fmla="*/ 2103937 h 2323145"/>
              <a:gd name="connsiteX190" fmla="*/ 2910360 w 11269336"/>
              <a:gd name="connsiteY190" fmla="*/ 2103444 h 2323145"/>
              <a:gd name="connsiteX191" fmla="*/ 2904507 w 11269336"/>
              <a:gd name="connsiteY191" fmla="*/ 2104326 h 2323145"/>
              <a:gd name="connsiteX192" fmla="*/ 2889503 w 11269336"/>
              <a:gd name="connsiteY192" fmla="*/ 2104443 h 2323145"/>
              <a:gd name="connsiteX193" fmla="*/ 2884480 w 11269336"/>
              <a:gd name="connsiteY193" fmla="*/ 2102626 h 2323145"/>
              <a:gd name="connsiteX194" fmla="*/ 2882689 w 11269336"/>
              <a:gd name="connsiteY194" fmla="*/ 2099228 h 2323145"/>
              <a:gd name="connsiteX195" fmla="*/ 2881291 w 11269336"/>
              <a:gd name="connsiteY195" fmla="*/ 2099618 h 2323145"/>
              <a:gd name="connsiteX196" fmla="*/ 2853979 w 11269336"/>
              <a:gd name="connsiteY196" fmla="*/ 2090388 h 2323145"/>
              <a:gd name="connsiteX197" fmla="*/ 2791790 w 11269336"/>
              <a:gd name="connsiteY197" fmla="*/ 2080332 h 2323145"/>
              <a:gd name="connsiteX198" fmla="*/ 2755844 w 11269336"/>
              <a:gd name="connsiteY198" fmla="*/ 2078874 h 2323145"/>
              <a:gd name="connsiteX199" fmla="*/ 2657742 w 11269336"/>
              <a:gd name="connsiteY199" fmla="*/ 2070179 h 2323145"/>
              <a:gd name="connsiteX200" fmla="*/ 2559549 w 11269336"/>
              <a:gd name="connsiteY200" fmla="*/ 2057873 h 2323145"/>
              <a:gd name="connsiteX201" fmla="*/ 2512054 w 11269336"/>
              <a:gd name="connsiteY201" fmla="*/ 2031671 h 2323145"/>
              <a:gd name="connsiteX202" fmla="*/ 2506437 w 11269336"/>
              <a:gd name="connsiteY202" fmla="*/ 2030918 h 2323145"/>
              <a:gd name="connsiteX203" fmla="*/ 2491752 w 11269336"/>
              <a:gd name="connsiteY203" fmla="*/ 2033906 h 2323145"/>
              <a:gd name="connsiteX204" fmla="*/ 2486338 w 11269336"/>
              <a:gd name="connsiteY204" fmla="*/ 2035862 h 2323145"/>
              <a:gd name="connsiteX205" fmla="*/ 2478186 w 11269336"/>
              <a:gd name="connsiteY205" fmla="*/ 2036953 h 2323145"/>
              <a:gd name="connsiteX206" fmla="*/ 2477950 w 11269336"/>
              <a:gd name="connsiteY206" fmla="*/ 2036715 h 2323145"/>
              <a:gd name="connsiteX207" fmla="*/ 2470381 w 11269336"/>
              <a:gd name="connsiteY207" fmla="*/ 2038256 h 2323145"/>
              <a:gd name="connsiteX208" fmla="*/ 2433781 w 11269336"/>
              <a:gd name="connsiteY208" fmla="*/ 2049140 h 2323145"/>
              <a:gd name="connsiteX209" fmla="*/ 2381172 w 11269336"/>
              <a:gd name="connsiteY209" fmla="*/ 2030645 h 2323145"/>
              <a:gd name="connsiteX210" fmla="*/ 2360198 w 11269336"/>
              <a:gd name="connsiteY210" fmla="*/ 2029059 h 2323145"/>
              <a:gd name="connsiteX211" fmla="*/ 2348815 w 11269336"/>
              <a:gd name="connsiteY211" fmla="*/ 2026798 h 2323145"/>
              <a:gd name="connsiteX212" fmla="*/ 2347988 w 11269336"/>
              <a:gd name="connsiteY212" fmla="*/ 2025745 h 2323145"/>
              <a:gd name="connsiteX213" fmla="*/ 2312920 w 11269336"/>
              <a:gd name="connsiteY213" fmla="*/ 2036311 h 2323145"/>
              <a:gd name="connsiteX214" fmla="*/ 2307986 w 11269336"/>
              <a:gd name="connsiteY214" fmla="*/ 2035583 h 2323145"/>
              <a:gd name="connsiteX215" fmla="*/ 2285481 w 11269336"/>
              <a:gd name="connsiteY215" fmla="*/ 2045197 h 2323145"/>
              <a:gd name="connsiteX216" fmla="*/ 2273666 w 11269336"/>
              <a:gd name="connsiteY216" fmla="*/ 2048710 h 2323145"/>
              <a:gd name="connsiteX217" fmla="*/ 2270719 w 11269336"/>
              <a:gd name="connsiteY217" fmla="*/ 2052702 h 2323145"/>
              <a:gd name="connsiteX218" fmla="*/ 2253080 w 11269336"/>
              <a:gd name="connsiteY218" fmla="*/ 2056363 h 2323145"/>
              <a:gd name="connsiteX219" fmla="*/ 2250906 w 11269336"/>
              <a:gd name="connsiteY219" fmla="*/ 2055654 h 2323145"/>
              <a:gd name="connsiteX220" fmla="*/ 2236905 w 11269336"/>
              <a:gd name="connsiteY220" fmla="*/ 2062882 h 2323145"/>
              <a:gd name="connsiteX221" fmla="*/ 2225830 w 11269336"/>
              <a:gd name="connsiteY221" fmla="*/ 2074027 h 2323145"/>
              <a:gd name="connsiteX222" fmla="*/ 2073776 w 11269336"/>
              <a:gd name="connsiteY222" fmla="*/ 2089244 h 2323145"/>
              <a:gd name="connsiteX223" fmla="*/ 1948256 w 11269336"/>
              <a:gd name="connsiteY223" fmla="*/ 2146616 h 2323145"/>
              <a:gd name="connsiteX224" fmla="*/ 1865582 w 11269336"/>
              <a:gd name="connsiteY224" fmla="*/ 2153738 h 2323145"/>
              <a:gd name="connsiteX225" fmla="*/ 1835210 w 11269336"/>
              <a:gd name="connsiteY225" fmla="*/ 2134244 h 2323145"/>
              <a:gd name="connsiteX226" fmla="*/ 1632661 w 11269336"/>
              <a:gd name="connsiteY226" fmla="*/ 2173882 h 2323145"/>
              <a:gd name="connsiteX227" fmla="*/ 1579590 w 11269336"/>
              <a:gd name="connsiteY227" fmla="*/ 2173680 h 2323145"/>
              <a:gd name="connsiteX228" fmla="*/ 1535601 w 11269336"/>
              <a:gd name="connsiteY228" fmla="*/ 2194590 h 2323145"/>
              <a:gd name="connsiteX229" fmla="*/ 1515594 w 11269336"/>
              <a:gd name="connsiteY229" fmla="*/ 2189622 h 2323145"/>
              <a:gd name="connsiteX230" fmla="*/ 1512113 w 11269336"/>
              <a:gd name="connsiteY230" fmla="*/ 2188534 h 2323145"/>
              <a:gd name="connsiteX231" fmla="*/ 1498838 w 11269336"/>
              <a:gd name="connsiteY231" fmla="*/ 2189213 h 2323145"/>
              <a:gd name="connsiteX232" fmla="*/ 1494279 w 11269336"/>
              <a:gd name="connsiteY232" fmla="*/ 2183112 h 2323145"/>
              <a:gd name="connsiteX233" fmla="*/ 1473714 w 11269336"/>
              <a:gd name="connsiteY233" fmla="*/ 2179625 h 2323145"/>
              <a:gd name="connsiteX234" fmla="*/ 1449503 w 11269336"/>
              <a:gd name="connsiteY234" fmla="*/ 2182633 h 2323145"/>
              <a:gd name="connsiteX235" fmla="*/ 1266687 w 11269336"/>
              <a:gd name="connsiteY235" fmla="*/ 2212688 h 2323145"/>
              <a:gd name="connsiteX236" fmla="*/ 1239614 w 11269336"/>
              <a:gd name="connsiteY236" fmla="*/ 2209727 h 2323145"/>
              <a:gd name="connsiteX237" fmla="*/ 1202436 w 11269336"/>
              <a:gd name="connsiteY237" fmla="*/ 2209817 h 2323145"/>
              <a:gd name="connsiteX238" fmla="*/ 1136097 w 11269336"/>
              <a:gd name="connsiteY238" fmla="*/ 2205112 h 2323145"/>
              <a:gd name="connsiteX239" fmla="*/ 988232 w 11269336"/>
              <a:gd name="connsiteY239" fmla="*/ 2235635 h 2323145"/>
              <a:gd name="connsiteX240" fmla="*/ 981959 w 11269336"/>
              <a:gd name="connsiteY240" fmla="*/ 2231607 h 2323145"/>
              <a:gd name="connsiteX241" fmla="*/ 938600 w 11269336"/>
              <a:gd name="connsiteY241" fmla="*/ 2238113 h 2323145"/>
              <a:gd name="connsiteX242" fmla="*/ 791788 w 11269336"/>
              <a:gd name="connsiteY242" fmla="*/ 2293224 h 2323145"/>
              <a:gd name="connsiteX243" fmla="*/ 706914 w 11269336"/>
              <a:gd name="connsiteY243" fmla="*/ 2305046 h 2323145"/>
              <a:gd name="connsiteX244" fmla="*/ 675971 w 11269336"/>
              <a:gd name="connsiteY244" fmla="*/ 2304030 h 2323145"/>
              <a:gd name="connsiteX245" fmla="*/ 624180 w 11269336"/>
              <a:gd name="connsiteY245" fmla="*/ 2302650 h 2323145"/>
              <a:gd name="connsiteX246" fmla="*/ 583453 w 11269336"/>
              <a:gd name="connsiteY246" fmla="*/ 2288788 h 2323145"/>
              <a:gd name="connsiteX247" fmla="*/ 540946 w 11269336"/>
              <a:gd name="connsiteY247" fmla="*/ 2292721 h 2323145"/>
              <a:gd name="connsiteX248" fmla="*/ 533680 w 11269336"/>
              <a:gd name="connsiteY248" fmla="*/ 2310233 h 2323145"/>
              <a:gd name="connsiteX249" fmla="*/ 487366 w 11269336"/>
              <a:gd name="connsiteY249" fmla="*/ 2309053 h 2323145"/>
              <a:gd name="connsiteX250" fmla="*/ 416820 w 11269336"/>
              <a:gd name="connsiteY250" fmla="*/ 2305443 h 2323145"/>
              <a:gd name="connsiteX251" fmla="*/ 376805 w 11269336"/>
              <a:gd name="connsiteY251" fmla="*/ 2307647 h 2323145"/>
              <a:gd name="connsiteX252" fmla="*/ 266777 w 11269336"/>
              <a:gd name="connsiteY252" fmla="*/ 2309012 h 2323145"/>
              <a:gd name="connsiteX253" fmla="*/ 156013 w 11269336"/>
              <a:gd name="connsiteY253" fmla="*/ 2306832 h 2323145"/>
              <a:gd name="connsiteX254" fmla="*/ 87258 w 11269336"/>
              <a:gd name="connsiteY254" fmla="*/ 2285511 h 2323145"/>
              <a:gd name="connsiteX255" fmla="*/ 23798 w 11269336"/>
              <a:gd name="connsiteY255" fmla="*/ 2281822 h 2323145"/>
              <a:gd name="connsiteX256" fmla="*/ 0 w 11269336"/>
              <a:gd name="connsiteY256" fmla="*/ 2285369 h 2323145"/>
              <a:gd name="connsiteX257" fmla="*/ 0 w 11269336"/>
              <a:gd name="connsiteY25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05765 w 11269336"/>
              <a:gd name="connsiteY146" fmla="*/ 2199902 h 2323145"/>
              <a:gd name="connsiteX147" fmla="*/ 4401354 w 11269336"/>
              <a:gd name="connsiteY147" fmla="*/ 2194745 h 2323145"/>
              <a:gd name="connsiteX148" fmla="*/ 4366646 w 11269336"/>
              <a:gd name="connsiteY148" fmla="*/ 2198564 h 2323145"/>
              <a:gd name="connsiteX149" fmla="*/ 4354009 w 11269336"/>
              <a:gd name="connsiteY149" fmla="*/ 2204984 h 2323145"/>
              <a:gd name="connsiteX150" fmla="*/ 4348284 w 11269336"/>
              <a:gd name="connsiteY150" fmla="*/ 2205270 h 2323145"/>
              <a:gd name="connsiteX151" fmla="*/ 4333906 w 11269336"/>
              <a:gd name="connsiteY151" fmla="*/ 2205251 h 2323145"/>
              <a:gd name="connsiteX152" fmla="*/ 4308819 w 11269336"/>
              <a:gd name="connsiteY152" fmla="*/ 2203822 h 2323145"/>
              <a:gd name="connsiteX153" fmla="*/ 4301210 w 11269336"/>
              <a:gd name="connsiteY153" fmla="*/ 2204456 h 2323145"/>
              <a:gd name="connsiteX154" fmla="*/ 4283095 w 11269336"/>
              <a:gd name="connsiteY154" fmla="*/ 2198177 h 2323145"/>
              <a:gd name="connsiteX155" fmla="*/ 4250119 w 11269336"/>
              <a:gd name="connsiteY155" fmla="*/ 2196342 h 2323145"/>
              <a:gd name="connsiteX156" fmla="*/ 4189203 w 11269336"/>
              <a:gd name="connsiteY156" fmla="*/ 2178994 h 2323145"/>
              <a:gd name="connsiteX157" fmla="*/ 4154035 w 11269336"/>
              <a:gd name="connsiteY157" fmla="*/ 2171950 h 2323145"/>
              <a:gd name="connsiteX158" fmla="*/ 4129569 w 11269336"/>
              <a:gd name="connsiteY158" fmla="*/ 2163850 h 2323145"/>
              <a:gd name="connsiteX159" fmla="*/ 4061250 w 11269336"/>
              <a:gd name="connsiteY159" fmla="*/ 2159236 h 2323145"/>
              <a:gd name="connsiteX160" fmla="*/ 3945480 w 11269336"/>
              <a:gd name="connsiteY160" fmla="*/ 2158279 h 2323145"/>
              <a:gd name="connsiteX161" fmla="*/ 3921468 w 11269336"/>
              <a:gd name="connsiteY161" fmla="*/ 2156588 h 2323145"/>
              <a:gd name="connsiteX162" fmla="*/ 3903348 w 11269336"/>
              <a:gd name="connsiteY162" fmla="*/ 2149220 h 2323145"/>
              <a:gd name="connsiteX163" fmla="*/ 3901342 w 11269336"/>
              <a:gd name="connsiteY163" fmla="*/ 2142355 h 2323145"/>
              <a:gd name="connsiteX164" fmla="*/ 3888539 w 11269336"/>
              <a:gd name="connsiteY164" fmla="*/ 2140476 h 2323145"/>
              <a:gd name="connsiteX165" fmla="*/ 3885662 w 11269336"/>
              <a:gd name="connsiteY165" fmla="*/ 2138740 h 2323145"/>
              <a:gd name="connsiteX166" fmla="*/ 3868627 w 11269336"/>
              <a:gd name="connsiteY166" fmla="*/ 2130023 h 2323145"/>
              <a:gd name="connsiteX167" fmla="*/ 3819177 w 11269336"/>
              <a:gd name="connsiteY167" fmla="*/ 2142111 h 2323145"/>
              <a:gd name="connsiteX168" fmla="*/ 3769100 w 11269336"/>
              <a:gd name="connsiteY168" fmla="*/ 2131731 h 2323145"/>
              <a:gd name="connsiteX169" fmla="*/ 3562752 w 11269336"/>
              <a:gd name="connsiteY169" fmla="*/ 2131785 h 2323145"/>
              <a:gd name="connsiteX170" fmla="*/ 3541402 w 11269336"/>
              <a:gd name="connsiteY170" fmla="*/ 2106821 h 2323145"/>
              <a:gd name="connsiteX171" fmla="*/ 3365341 w 11269336"/>
              <a:gd name="connsiteY171" fmla="*/ 2077638 h 2323145"/>
              <a:gd name="connsiteX172" fmla="*/ 3170922 w 11269336"/>
              <a:gd name="connsiteY172" fmla="*/ 2115957 h 2323145"/>
              <a:gd name="connsiteX173" fmla="*/ 3156256 w 11269336"/>
              <a:gd name="connsiteY173" fmla="*/ 2124773 h 2323145"/>
              <a:gd name="connsiteX174" fmla="*/ 3140298 w 11269336"/>
              <a:gd name="connsiteY174" fmla="*/ 2129182 h 2323145"/>
              <a:gd name="connsiteX175" fmla="*/ 3138514 w 11269336"/>
              <a:gd name="connsiteY175" fmla="*/ 2128069 h 2323145"/>
              <a:gd name="connsiteX176" fmla="*/ 3120467 w 11269336"/>
              <a:gd name="connsiteY176" fmla="*/ 2128281 h 2323145"/>
              <a:gd name="connsiteX177" fmla="*/ 3116175 w 11269336"/>
              <a:gd name="connsiteY177" fmla="*/ 2131633 h 2323145"/>
              <a:gd name="connsiteX178" fmla="*/ 3103685 w 11269336"/>
              <a:gd name="connsiteY178" fmla="*/ 2132814 h 2323145"/>
              <a:gd name="connsiteX179" fmla="*/ 3078794 w 11269336"/>
              <a:gd name="connsiteY179" fmla="*/ 2137935 h 2323145"/>
              <a:gd name="connsiteX180" fmla="*/ 3074407 w 11269336"/>
              <a:gd name="connsiteY180" fmla="*/ 2136274 h 2323145"/>
              <a:gd name="connsiteX181" fmla="*/ 3037285 w 11269336"/>
              <a:gd name="connsiteY181" fmla="*/ 2139919 h 2323145"/>
              <a:gd name="connsiteX182" fmla="*/ 3036901 w 11269336"/>
              <a:gd name="connsiteY182" fmla="*/ 2138726 h 2323145"/>
              <a:gd name="connsiteX183" fmla="*/ 3026996 w 11269336"/>
              <a:gd name="connsiteY183" fmla="*/ 2134322 h 2323145"/>
              <a:gd name="connsiteX184" fmla="*/ 3007772 w 11269336"/>
              <a:gd name="connsiteY184" fmla="*/ 2128742 h 2323145"/>
              <a:gd name="connsiteX185" fmla="*/ 2965030 w 11269336"/>
              <a:gd name="connsiteY185" fmla="*/ 2100494 h 2323145"/>
              <a:gd name="connsiteX186" fmla="*/ 2926342 w 11269336"/>
              <a:gd name="connsiteY186" fmla="*/ 2104155 h 2323145"/>
              <a:gd name="connsiteX187" fmla="*/ 2918608 w 11269336"/>
              <a:gd name="connsiteY187" fmla="*/ 2104215 h 2323145"/>
              <a:gd name="connsiteX188" fmla="*/ 2918475 w 11269336"/>
              <a:gd name="connsiteY188" fmla="*/ 2103937 h 2323145"/>
              <a:gd name="connsiteX189" fmla="*/ 2910360 w 11269336"/>
              <a:gd name="connsiteY189" fmla="*/ 2103444 h 2323145"/>
              <a:gd name="connsiteX190" fmla="*/ 2904507 w 11269336"/>
              <a:gd name="connsiteY190" fmla="*/ 2104326 h 2323145"/>
              <a:gd name="connsiteX191" fmla="*/ 2889503 w 11269336"/>
              <a:gd name="connsiteY191" fmla="*/ 2104443 h 2323145"/>
              <a:gd name="connsiteX192" fmla="*/ 2884480 w 11269336"/>
              <a:gd name="connsiteY192" fmla="*/ 2102626 h 2323145"/>
              <a:gd name="connsiteX193" fmla="*/ 2882689 w 11269336"/>
              <a:gd name="connsiteY193" fmla="*/ 2099228 h 2323145"/>
              <a:gd name="connsiteX194" fmla="*/ 2881291 w 11269336"/>
              <a:gd name="connsiteY194" fmla="*/ 2099618 h 2323145"/>
              <a:gd name="connsiteX195" fmla="*/ 2853979 w 11269336"/>
              <a:gd name="connsiteY195" fmla="*/ 2090388 h 2323145"/>
              <a:gd name="connsiteX196" fmla="*/ 2791790 w 11269336"/>
              <a:gd name="connsiteY196" fmla="*/ 2080332 h 2323145"/>
              <a:gd name="connsiteX197" fmla="*/ 2755844 w 11269336"/>
              <a:gd name="connsiteY197" fmla="*/ 2078874 h 2323145"/>
              <a:gd name="connsiteX198" fmla="*/ 2657742 w 11269336"/>
              <a:gd name="connsiteY198" fmla="*/ 2070179 h 2323145"/>
              <a:gd name="connsiteX199" fmla="*/ 2559549 w 11269336"/>
              <a:gd name="connsiteY199" fmla="*/ 2057873 h 2323145"/>
              <a:gd name="connsiteX200" fmla="*/ 2512054 w 11269336"/>
              <a:gd name="connsiteY200" fmla="*/ 2031671 h 2323145"/>
              <a:gd name="connsiteX201" fmla="*/ 2506437 w 11269336"/>
              <a:gd name="connsiteY201" fmla="*/ 2030918 h 2323145"/>
              <a:gd name="connsiteX202" fmla="*/ 2491752 w 11269336"/>
              <a:gd name="connsiteY202" fmla="*/ 2033906 h 2323145"/>
              <a:gd name="connsiteX203" fmla="*/ 2486338 w 11269336"/>
              <a:gd name="connsiteY203" fmla="*/ 2035862 h 2323145"/>
              <a:gd name="connsiteX204" fmla="*/ 2478186 w 11269336"/>
              <a:gd name="connsiteY204" fmla="*/ 2036953 h 2323145"/>
              <a:gd name="connsiteX205" fmla="*/ 2477950 w 11269336"/>
              <a:gd name="connsiteY205" fmla="*/ 2036715 h 2323145"/>
              <a:gd name="connsiteX206" fmla="*/ 2470381 w 11269336"/>
              <a:gd name="connsiteY206" fmla="*/ 2038256 h 2323145"/>
              <a:gd name="connsiteX207" fmla="*/ 2433781 w 11269336"/>
              <a:gd name="connsiteY207" fmla="*/ 2049140 h 2323145"/>
              <a:gd name="connsiteX208" fmla="*/ 2381172 w 11269336"/>
              <a:gd name="connsiteY208" fmla="*/ 2030645 h 2323145"/>
              <a:gd name="connsiteX209" fmla="*/ 2360198 w 11269336"/>
              <a:gd name="connsiteY209" fmla="*/ 2029059 h 2323145"/>
              <a:gd name="connsiteX210" fmla="*/ 2348815 w 11269336"/>
              <a:gd name="connsiteY210" fmla="*/ 2026798 h 2323145"/>
              <a:gd name="connsiteX211" fmla="*/ 2347988 w 11269336"/>
              <a:gd name="connsiteY211" fmla="*/ 2025745 h 2323145"/>
              <a:gd name="connsiteX212" fmla="*/ 2312920 w 11269336"/>
              <a:gd name="connsiteY212" fmla="*/ 2036311 h 2323145"/>
              <a:gd name="connsiteX213" fmla="*/ 2307986 w 11269336"/>
              <a:gd name="connsiteY213" fmla="*/ 2035583 h 2323145"/>
              <a:gd name="connsiteX214" fmla="*/ 2285481 w 11269336"/>
              <a:gd name="connsiteY214" fmla="*/ 2045197 h 2323145"/>
              <a:gd name="connsiteX215" fmla="*/ 2273666 w 11269336"/>
              <a:gd name="connsiteY215" fmla="*/ 2048710 h 2323145"/>
              <a:gd name="connsiteX216" fmla="*/ 2270719 w 11269336"/>
              <a:gd name="connsiteY216" fmla="*/ 2052702 h 2323145"/>
              <a:gd name="connsiteX217" fmla="*/ 2253080 w 11269336"/>
              <a:gd name="connsiteY217" fmla="*/ 2056363 h 2323145"/>
              <a:gd name="connsiteX218" fmla="*/ 2250906 w 11269336"/>
              <a:gd name="connsiteY218" fmla="*/ 2055654 h 2323145"/>
              <a:gd name="connsiteX219" fmla="*/ 2236905 w 11269336"/>
              <a:gd name="connsiteY219" fmla="*/ 2062882 h 2323145"/>
              <a:gd name="connsiteX220" fmla="*/ 2225830 w 11269336"/>
              <a:gd name="connsiteY220" fmla="*/ 2074027 h 2323145"/>
              <a:gd name="connsiteX221" fmla="*/ 2073776 w 11269336"/>
              <a:gd name="connsiteY221" fmla="*/ 2089244 h 2323145"/>
              <a:gd name="connsiteX222" fmla="*/ 1948256 w 11269336"/>
              <a:gd name="connsiteY222" fmla="*/ 2146616 h 2323145"/>
              <a:gd name="connsiteX223" fmla="*/ 1865582 w 11269336"/>
              <a:gd name="connsiteY223" fmla="*/ 2153738 h 2323145"/>
              <a:gd name="connsiteX224" fmla="*/ 1835210 w 11269336"/>
              <a:gd name="connsiteY224" fmla="*/ 2134244 h 2323145"/>
              <a:gd name="connsiteX225" fmla="*/ 1632661 w 11269336"/>
              <a:gd name="connsiteY225" fmla="*/ 2173882 h 2323145"/>
              <a:gd name="connsiteX226" fmla="*/ 1579590 w 11269336"/>
              <a:gd name="connsiteY226" fmla="*/ 2173680 h 2323145"/>
              <a:gd name="connsiteX227" fmla="*/ 1535601 w 11269336"/>
              <a:gd name="connsiteY227" fmla="*/ 2194590 h 2323145"/>
              <a:gd name="connsiteX228" fmla="*/ 1515594 w 11269336"/>
              <a:gd name="connsiteY228" fmla="*/ 2189622 h 2323145"/>
              <a:gd name="connsiteX229" fmla="*/ 1512113 w 11269336"/>
              <a:gd name="connsiteY229" fmla="*/ 2188534 h 2323145"/>
              <a:gd name="connsiteX230" fmla="*/ 1498838 w 11269336"/>
              <a:gd name="connsiteY230" fmla="*/ 2189213 h 2323145"/>
              <a:gd name="connsiteX231" fmla="*/ 1494279 w 11269336"/>
              <a:gd name="connsiteY231" fmla="*/ 2183112 h 2323145"/>
              <a:gd name="connsiteX232" fmla="*/ 1473714 w 11269336"/>
              <a:gd name="connsiteY232" fmla="*/ 2179625 h 2323145"/>
              <a:gd name="connsiteX233" fmla="*/ 1449503 w 11269336"/>
              <a:gd name="connsiteY233" fmla="*/ 2182633 h 2323145"/>
              <a:gd name="connsiteX234" fmla="*/ 1266687 w 11269336"/>
              <a:gd name="connsiteY234" fmla="*/ 2212688 h 2323145"/>
              <a:gd name="connsiteX235" fmla="*/ 1239614 w 11269336"/>
              <a:gd name="connsiteY235" fmla="*/ 2209727 h 2323145"/>
              <a:gd name="connsiteX236" fmla="*/ 1202436 w 11269336"/>
              <a:gd name="connsiteY236" fmla="*/ 2209817 h 2323145"/>
              <a:gd name="connsiteX237" fmla="*/ 1136097 w 11269336"/>
              <a:gd name="connsiteY237" fmla="*/ 2205112 h 2323145"/>
              <a:gd name="connsiteX238" fmla="*/ 988232 w 11269336"/>
              <a:gd name="connsiteY238" fmla="*/ 2235635 h 2323145"/>
              <a:gd name="connsiteX239" fmla="*/ 981959 w 11269336"/>
              <a:gd name="connsiteY239" fmla="*/ 2231607 h 2323145"/>
              <a:gd name="connsiteX240" fmla="*/ 938600 w 11269336"/>
              <a:gd name="connsiteY240" fmla="*/ 2238113 h 2323145"/>
              <a:gd name="connsiteX241" fmla="*/ 791788 w 11269336"/>
              <a:gd name="connsiteY241" fmla="*/ 2293224 h 2323145"/>
              <a:gd name="connsiteX242" fmla="*/ 706914 w 11269336"/>
              <a:gd name="connsiteY242" fmla="*/ 2305046 h 2323145"/>
              <a:gd name="connsiteX243" fmla="*/ 675971 w 11269336"/>
              <a:gd name="connsiteY243" fmla="*/ 2304030 h 2323145"/>
              <a:gd name="connsiteX244" fmla="*/ 624180 w 11269336"/>
              <a:gd name="connsiteY244" fmla="*/ 2302650 h 2323145"/>
              <a:gd name="connsiteX245" fmla="*/ 583453 w 11269336"/>
              <a:gd name="connsiteY245" fmla="*/ 2288788 h 2323145"/>
              <a:gd name="connsiteX246" fmla="*/ 540946 w 11269336"/>
              <a:gd name="connsiteY246" fmla="*/ 2292721 h 2323145"/>
              <a:gd name="connsiteX247" fmla="*/ 533680 w 11269336"/>
              <a:gd name="connsiteY247" fmla="*/ 2310233 h 2323145"/>
              <a:gd name="connsiteX248" fmla="*/ 487366 w 11269336"/>
              <a:gd name="connsiteY248" fmla="*/ 2309053 h 2323145"/>
              <a:gd name="connsiteX249" fmla="*/ 416820 w 11269336"/>
              <a:gd name="connsiteY249" fmla="*/ 2305443 h 2323145"/>
              <a:gd name="connsiteX250" fmla="*/ 376805 w 11269336"/>
              <a:gd name="connsiteY250" fmla="*/ 2307647 h 2323145"/>
              <a:gd name="connsiteX251" fmla="*/ 266777 w 11269336"/>
              <a:gd name="connsiteY251" fmla="*/ 2309012 h 2323145"/>
              <a:gd name="connsiteX252" fmla="*/ 156013 w 11269336"/>
              <a:gd name="connsiteY252" fmla="*/ 2306832 h 2323145"/>
              <a:gd name="connsiteX253" fmla="*/ 87258 w 11269336"/>
              <a:gd name="connsiteY253" fmla="*/ 2285511 h 2323145"/>
              <a:gd name="connsiteX254" fmla="*/ 23798 w 11269336"/>
              <a:gd name="connsiteY254" fmla="*/ 2281822 h 2323145"/>
              <a:gd name="connsiteX255" fmla="*/ 0 w 11269336"/>
              <a:gd name="connsiteY255" fmla="*/ 2285369 h 2323145"/>
              <a:gd name="connsiteX256" fmla="*/ 0 w 11269336"/>
              <a:gd name="connsiteY25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05765 w 11269336"/>
              <a:gd name="connsiteY145" fmla="*/ 2199902 h 2323145"/>
              <a:gd name="connsiteX146" fmla="*/ 4401354 w 11269336"/>
              <a:gd name="connsiteY146" fmla="*/ 2194745 h 2323145"/>
              <a:gd name="connsiteX147" fmla="*/ 4366646 w 11269336"/>
              <a:gd name="connsiteY147" fmla="*/ 2198564 h 2323145"/>
              <a:gd name="connsiteX148" fmla="*/ 4354009 w 11269336"/>
              <a:gd name="connsiteY148" fmla="*/ 2204984 h 2323145"/>
              <a:gd name="connsiteX149" fmla="*/ 4348284 w 11269336"/>
              <a:gd name="connsiteY149" fmla="*/ 2205270 h 2323145"/>
              <a:gd name="connsiteX150" fmla="*/ 4333906 w 11269336"/>
              <a:gd name="connsiteY150" fmla="*/ 2205251 h 2323145"/>
              <a:gd name="connsiteX151" fmla="*/ 4308819 w 11269336"/>
              <a:gd name="connsiteY151" fmla="*/ 2203822 h 2323145"/>
              <a:gd name="connsiteX152" fmla="*/ 4301210 w 11269336"/>
              <a:gd name="connsiteY152" fmla="*/ 2204456 h 2323145"/>
              <a:gd name="connsiteX153" fmla="*/ 4283095 w 11269336"/>
              <a:gd name="connsiteY153" fmla="*/ 2198177 h 2323145"/>
              <a:gd name="connsiteX154" fmla="*/ 4250119 w 11269336"/>
              <a:gd name="connsiteY154" fmla="*/ 2196342 h 2323145"/>
              <a:gd name="connsiteX155" fmla="*/ 4189203 w 11269336"/>
              <a:gd name="connsiteY155" fmla="*/ 2178994 h 2323145"/>
              <a:gd name="connsiteX156" fmla="*/ 4154035 w 11269336"/>
              <a:gd name="connsiteY156" fmla="*/ 2171950 h 2323145"/>
              <a:gd name="connsiteX157" fmla="*/ 4129569 w 11269336"/>
              <a:gd name="connsiteY157" fmla="*/ 2163850 h 2323145"/>
              <a:gd name="connsiteX158" fmla="*/ 4061250 w 11269336"/>
              <a:gd name="connsiteY158" fmla="*/ 2159236 h 2323145"/>
              <a:gd name="connsiteX159" fmla="*/ 3945480 w 11269336"/>
              <a:gd name="connsiteY159" fmla="*/ 2158279 h 2323145"/>
              <a:gd name="connsiteX160" fmla="*/ 3921468 w 11269336"/>
              <a:gd name="connsiteY160" fmla="*/ 2156588 h 2323145"/>
              <a:gd name="connsiteX161" fmla="*/ 3903348 w 11269336"/>
              <a:gd name="connsiteY161" fmla="*/ 2149220 h 2323145"/>
              <a:gd name="connsiteX162" fmla="*/ 3901342 w 11269336"/>
              <a:gd name="connsiteY162" fmla="*/ 2142355 h 2323145"/>
              <a:gd name="connsiteX163" fmla="*/ 3888539 w 11269336"/>
              <a:gd name="connsiteY163" fmla="*/ 2140476 h 2323145"/>
              <a:gd name="connsiteX164" fmla="*/ 3885662 w 11269336"/>
              <a:gd name="connsiteY164" fmla="*/ 2138740 h 2323145"/>
              <a:gd name="connsiteX165" fmla="*/ 3868627 w 11269336"/>
              <a:gd name="connsiteY165" fmla="*/ 2130023 h 2323145"/>
              <a:gd name="connsiteX166" fmla="*/ 3819177 w 11269336"/>
              <a:gd name="connsiteY166" fmla="*/ 2142111 h 2323145"/>
              <a:gd name="connsiteX167" fmla="*/ 3769100 w 11269336"/>
              <a:gd name="connsiteY167" fmla="*/ 2131731 h 2323145"/>
              <a:gd name="connsiteX168" fmla="*/ 3562752 w 11269336"/>
              <a:gd name="connsiteY168" fmla="*/ 2131785 h 2323145"/>
              <a:gd name="connsiteX169" fmla="*/ 3541402 w 11269336"/>
              <a:gd name="connsiteY169" fmla="*/ 2106821 h 2323145"/>
              <a:gd name="connsiteX170" fmla="*/ 3365341 w 11269336"/>
              <a:gd name="connsiteY170" fmla="*/ 2077638 h 2323145"/>
              <a:gd name="connsiteX171" fmla="*/ 3170922 w 11269336"/>
              <a:gd name="connsiteY171" fmla="*/ 2115957 h 2323145"/>
              <a:gd name="connsiteX172" fmla="*/ 3156256 w 11269336"/>
              <a:gd name="connsiteY172" fmla="*/ 2124773 h 2323145"/>
              <a:gd name="connsiteX173" fmla="*/ 3140298 w 11269336"/>
              <a:gd name="connsiteY173" fmla="*/ 2129182 h 2323145"/>
              <a:gd name="connsiteX174" fmla="*/ 3138514 w 11269336"/>
              <a:gd name="connsiteY174" fmla="*/ 2128069 h 2323145"/>
              <a:gd name="connsiteX175" fmla="*/ 3120467 w 11269336"/>
              <a:gd name="connsiteY175" fmla="*/ 2128281 h 2323145"/>
              <a:gd name="connsiteX176" fmla="*/ 3116175 w 11269336"/>
              <a:gd name="connsiteY176" fmla="*/ 2131633 h 2323145"/>
              <a:gd name="connsiteX177" fmla="*/ 3103685 w 11269336"/>
              <a:gd name="connsiteY177" fmla="*/ 2132814 h 2323145"/>
              <a:gd name="connsiteX178" fmla="*/ 3078794 w 11269336"/>
              <a:gd name="connsiteY178" fmla="*/ 2137935 h 2323145"/>
              <a:gd name="connsiteX179" fmla="*/ 3074407 w 11269336"/>
              <a:gd name="connsiteY179" fmla="*/ 2136274 h 2323145"/>
              <a:gd name="connsiteX180" fmla="*/ 3037285 w 11269336"/>
              <a:gd name="connsiteY180" fmla="*/ 2139919 h 2323145"/>
              <a:gd name="connsiteX181" fmla="*/ 3036901 w 11269336"/>
              <a:gd name="connsiteY181" fmla="*/ 2138726 h 2323145"/>
              <a:gd name="connsiteX182" fmla="*/ 3026996 w 11269336"/>
              <a:gd name="connsiteY182" fmla="*/ 2134322 h 2323145"/>
              <a:gd name="connsiteX183" fmla="*/ 3007772 w 11269336"/>
              <a:gd name="connsiteY183" fmla="*/ 2128742 h 2323145"/>
              <a:gd name="connsiteX184" fmla="*/ 2965030 w 11269336"/>
              <a:gd name="connsiteY184" fmla="*/ 2100494 h 2323145"/>
              <a:gd name="connsiteX185" fmla="*/ 2926342 w 11269336"/>
              <a:gd name="connsiteY185" fmla="*/ 2104155 h 2323145"/>
              <a:gd name="connsiteX186" fmla="*/ 2918608 w 11269336"/>
              <a:gd name="connsiteY186" fmla="*/ 2104215 h 2323145"/>
              <a:gd name="connsiteX187" fmla="*/ 2918475 w 11269336"/>
              <a:gd name="connsiteY187" fmla="*/ 2103937 h 2323145"/>
              <a:gd name="connsiteX188" fmla="*/ 2910360 w 11269336"/>
              <a:gd name="connsiteY188" fmla="*/ 2103444 h 2323145"/>
              <a:gd name="connsiteX189" fmla="*/ 2904507 w 11269336"/>
              <a:gd name="connsiteY189" fmla="*/ 2104326 h 2323145"/>
              <a:gd name="connsiteX190" fmla="*/ 2889503 w 11269336"/>
              <a:gd name="connsiteY190" fmla="*/ 2104443 h 2323145"/>
              <a:gd name="connsiteX191" fmla="*/ 2884480 w 11269336"/>
              <a:gd name="connsiteY191" fmla="*/ 2102626 h 2323145"/>
              <a:gd name="connsiteX192" fmla="*/ 2882689 w 11269336"/>
              <a:gd name="connsiteY192" fmla="*/ 2099228 h 2323145"/>
              <a:gd name="connsiteX193" fmla="*/ 2881291 w 11269336"/>
              <a:gd name="connsiteY193" fmla="*/ 2099618 h 2323145"/>
              <a:gd name="connsiteX194" fmla="*/ 2853979 w 11269336"/>
              <a:gd name="connsiteY194" fmla="*/ 2090388 h 2323145"/>
              <a:gd name="connsiteX195" fmla="*/ 2791790 w 11269336"/>
              <a:gd name="connsiteY195" fmla="*/ 2080332 h 2323145"/>
              <a:gd name="connsiteX196" fmla="*/ 2755844 w 11269336"/>
              <a:gd name="connsiteY196" fmla="*/ 2078874 h 2323145"/>
              <a:gd name="connsiteX197" fmla="*/ 2657742 w 11269336"/>
              <a:gd name="connsiteY197" fmla="*/ 2070179 h 2323145"/>
              <a:gd name="connsiteX198" fmla="*/ 2559549 w 11269336"/>
              <a:gd name="connsiteY198" fmla="*/ 2057873 h 2323145"/>
              <a:gd name="connsiteX199" fmla="*/ 2512054 w 11269336"/>
              <a:gd name="connsiteY199" fmla="*/ 2031671 h 2323145"/>
              <a:gd name="connsiteX200" fmla="*/ 2506437 w 11269336"/>
              <a:gd name="connsiteY200" fmla="*/ 2030918 h 2323145"/>
              <a:gd name="connsiteX201" fmla="*/ 2491752 w 11269336"/>
              <a:gd name="connsiteY201" fmla="*/ 2033906 h 2323145"/>
              <a:gd name="connsiteX202" fmla="*/ 2486338 w 11269336"/>
              <a:gd name="connsiteY202" fmla="*/ 2035862 h 2323145"/>
              <a:gd name="connsiteX203" fmla="*/ 2478186 w 11269336"/>
              <a:gd name="connsiteY203" fmla="*/ 2036953 h 2323145"/>
              <a:gd name="connsiteX204" fmla="*/ 2477950 w 11269336"/>
              <a:gd name="connsiteY204" fmla="*/ 2036715 h 2323145"/>
              <a:gd name="connsiteX205" fmla="*/ 2470381 w 11269336"/>
              <a:gd name="connsiteY205" fmla="*/ 2038256 h 2323145"/>
              <a:gd name="connsiteX206" fmla="*/ 2433781 w 11269336"/>
              <a:gd name="connsiteY206" fmla="*/ 2049140 h 2323145"/>
              <a:gd name="connsiteX207" fmla="*/ 2381172 w 11269336"/>
              <a:gd name="connsiteY207" fmla="*/ 2030645 h 2323145"/>
              <a:gd name="connsiteX208" fmla="*/ 2360198 w 11269336"/>
              <a:gd name="connsiteY208" fmla="*/ 2029059 h 2323145"/>
              <a:gd name="connsiteX209" fmla="*/ 2348815 w 11269336"/>
              <a:gd name="connsiteY209" fmla="*/ 2026798 h 2323145"/>
              <a:gd name="connsiteX210" fmla="*/ 2347988 w 11269336"/>
              <a:gd name="connsiteY210" fmla="*/ 2025745 h 2323145"/>
              <a:gd name="connsiteX211" fmla="*/ 2312920 w 11269336"/>
              <a:gd name="connsiteY211" fmla="*/ 2036311 h 2323145"/>
              <a:gd name="connsiteX212" fmla="*/ 2307986 w 11269336"/>
              <a:gd name="connsiteY212" fmla="*/ 2035583 h 2323145"/>
              <a:gd name="connsiteX213" fmla="*/ 2285481 w 11269336"/>
              <a:gd name="connsiteY213" fmla="*/ 2045197 h 2323145"/>
              <a:gd name="connsiteX214" fmla="*/ 2273666 w 11269336"/>
              <a:gd name="connsiteY214" fmla="*/ 2048710 h 2323145"/>
              <a:gd name="connsiteX215" fmla="*/ 2270719 w 11269336"/>
              <a:gd name="connsiteY215" fmla="*/ 2052702 h 2323145"/>
              <a:gd name="connsiteX216" fmla="*/ 2253080 w 11269336"/>
              <a:gd name="connsiteY216" fmla="*/ 2056363 h 2323145"/>
              <a:gd name="connsiteX217" fmla="*/ 2250906 w 11269336"/>
              <a:gd name="connsiteY217" fmla="*/ 2055654 h 2323145"/>
              <a:gd name="connsiteX218" fmla="*/ 2236905 w 11269336"/>
              <a:gd name="connsiteY218" fmla="*/ 2062882 h 2323145"/>
              <a:gd name="connsiteX219" fmla="*/ 2225830 w 11269336"/>
              <a:gd name="connsiteY219" fmla="*/ 2074027 h 2323145"/>
              <a:gd name="connsiteX220" fmla="*/ 2073776 w 11269336"/>
              <a:gd name="connsiteY220" fmla="*/ 2089244 h 2323145"/>
              <a:gd name="connsiteX221" fmla="*/ 1948256 w 11269336"/>
              <a:gd name="connsiteY221" fmla="*/ 2146616 h 2323145"/>
              <a:gd name="connsiteX222" fmla="*/ 1865582 w 11269336"/>
              <a:gd name="connsiteY222" fmla="*/ 2153738 h 2323145"/>
              <a:gd name="connsiteX223" fmla="*/ 1835210 w 11269336"/>
              <a:gd name="connsiteY223" fmla="*/ 2134244 h 2323145"/>
              <a:gd name="connsiteX224" fmla="*/ 1632661 w 11269336"/>
              <a:gd name="connsiteY224" fmla="*/ 2173882 h 2323145"/>
              <a:gd name="connsiteX225" fmla="*/ 1579590 w 11269336"/>
              <a:gd name="connsiteY225" fmla="*/ 2173680 h 2323145"/>
              <a:gd name="connsiteX226" fmla="*/ 1535601 w 11269336"/>
              <a:gd name="connsiteY226" fmla="*/ 2194590 h 2323145"/>
              <a:gd name="connsiteX227" fmla="*/ 1515594 w 11269336"/>
              <a:gd name="connsiteY227" fmla="*/ 2189622 h 2323145"/>
              <a:gd name="connsiteX228" fmla="*/ 1512113 w 11269336"/>
              <a:gd name="connsiteY228" fmla="*/ 2188534 h 2323145"/>
              <a:gd name="connsiteX229" fmla="*/ 1498838 w 11269336"/>
              <a:gd name="connsiteY229" fmla="*/ 2189213 h 2323145"/>
              <a:gd name="connsiteX230" fmla="*/ 1494279 w 11269336"/>
              <a:gd name="connsiteY230" fmla="*/ 2183112 h 2323145"/>
              <a:gd name="connsiteX231" fmla="*/ 1473714 w 11269336"/>
              <a:gd name="connsiteY231" fmla="*/ 2179625 h 2323145"/>
              <a:gd name="connsiteX232" fmla="*/ 1449503 w 11269336"/>
              <a:gd name="connsiteY232" fmla="*/ 2182633 h 2323145"/>
              <a:gd name="connsiteX233" fmla="*/ 1266687 w 11269336"/>
              <a:gd name="connsiteY233" fmla="*/ 2212688 h 2323145"/>
              <a:gd name="connsiteX234" fmla="*/ 1239614 w 11269336"/>
              <a:gd name="connsiteY234" fmla="*/ 2209727 h 2323145"/>
              <a:gd name="connsiteX235" fmla="*/ 1202436 w 11269336"/>
              <a:gd name="connsiteY235" fmla="*/ 2209817 h 2323145"/>
              <a:gd name="connsiteX236" fmla="*/ 1136097 w 11269336"/>
              <a:gd name="connsiteY236" fmla="*/ 2205112 h 2323145"/>
              <a:gd name="connsiteX237" fmla="*/ 988232 w 11269336"/>
              <a:gd name="connsiteY237" fmla="*/ 2235635 h 2323145"/>
              <a:gd name="connsiteX238" fmla="*/ 981959 w 11269336"/>
              <a:gd name="connsiteY238" fmla="*/ 2231607 h 2323145"/>
              <a:gd name="connsiteX239" fmla="*/ 938600 w 11269336"/>
              <a:gd name="connsiteY239" fmla="*/ 2238113 h 2323145"/>
              <a:gd name="connsiteX240" fmla="*/ 791788 w 11269336"/>
              <a:gd name="connsiteY240" fmla="*/ 2293224 h 2323145"/>
              <a:gd name="connsiteX241" fmla="*/ 706914 w 11269336"/>
              <a:gd name="connsiteY241" fmla="*/ 2305046 h 2323145"/>
              <a:gd name="connsiteX242" fmla="*/ 675971 w 11269336"/>
              <a:gd name="connsiteY242" fmla="*/ 2304030 h 2323145"/>
              <a:gd name="connsiteX243" fmla="*/ 624180 w 11269336"/>
              <a:gd name="connsiteY243" fmla="*/ 2302650 h 2323145"/>
              <a:gd name="connsiteX244" fmla="*/ 583453 w 11269336"/>
              <a:gd name="connsiteY244" fmla="*/ 2288788 h 2323145"/>
              <a:gd name="connsiteX245" fmla="*/ 540946 w 11269336"/>
              <a:gd name="connsiteY245" fmla="*/ 2292721 h 2323145"/>
              <a:gd name="connsiteX246" fmla="*/ 533680 w 11269336"/>
              <a:gd name="connsiteY246" fmla="*/ 2310233 h 2323145"/>
              <a:gd name="connsiteX247" fmla="*/ 487366 w 11269336"/>
              <a:gd name="connsiteY247" fmla="*/ 2309053 h 2323145"/>
              <a:gd name="connsiteX248" fmla="*/ 416820 w 11269336"/>
              <a:gd name="connsiteY248" fmla="*/ 2305443 h 2323145"/>
              <a:gd name="connsiteX249" fmla="*/ 376805 w 11269336"/>
              <a:gd name="connsiteY249" fmla="*/ 2307647 h 2323145"/>
              <a:gd name="connsiteX250" fmla="*/ 266777 w 11269336"/>
              <a:gd name="connsiteY250" fmla="*/ 2309012 h 2323145"/>
              <a:gd name="connsiteX251" fmla="*/ 156013 w 11269336"/>
              <a:gd name="connsiteY251" fmla="*/ 2306832 h 2323145"/>
              <a:gd name="connsiteX252" fmla="*/ 87258 w 11269336"/>
              <a:gd name="connsiteY252" fmla="*/ 2285511 h 2323145"/>
              <a:gd name="connsiteX253" fmla="*/ 23798 w 11269336"/>
              <a:gd name="connsiteY253" fmla="*/ 2281822 h 2323145"/>
              <a:gd name="connsiteX254" fmla="*/ 0 w 11269336"/>
              <a:gd name="connsiteY254" fmla="*/ 2285369 h 2323145"/>
              <a:gd name="connsiteX255" fmla="*/ 0 w 11269336"/>
              <a:gd name="connsiteY25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05765 w 11269336"/>
              <a:gd name="connsiteY144" fmla="*/ 2199902 h 2323145"/>
              <a:gd name="connsiteX145" fmla="*/ 4401354 w 11269336"/>
              <a:gd name="connsiteY145" fmla="*/ 2194745 h 2323145"/>
              <a:gd name="connsiteX146" fmla="*/ 4366646 w 11269336"/>
              <a:gd name="connsiteY146" fmla="*/ 2198564 h 2323145"/>
              <a:gd name="connsiteX147" fmla="*/ 4354009 w 11269336"/>
              <a:gd name="connsiteY147" fmla="*/ 2204984 h 2323145"/>
              <a:gd name="connsiteX148" fmla="*/ 4348284 w 11269336"/>
              <a:gd name="connsiteY148" fmla="*/ 2205270 h 2323145"/>
              <a:gd name="connsiteX149" fmla="*/ 4333906 w 11269336"/>
              <a:gd name="connsiteY149" fmla="*/ 2205251 h 2323145"/>
              <a:gd name="connsiteX150" fmla="*/ 4308819 w 11269336"/>
              <a:gd name="connsiteY150" fmla="*/ 2203822 h 2323145"/>
              <a:gd name="connsiteX151" fmla="*/ 4301210 w 11269336"/>
              <a:gd name="connsiteY151" fmla="*/ 2204456 h 2323145"/>
              <a:gd name="connsiteX152" fmla="*/ 4283095 w 11269336"/>
              <a:gd name="connsiteY152" fmla="*/ 2198177 h 2323145"/>
              <a:gd name="connsiteX153" fmla="*/ 4250119 w 11269336"/>
              <a:gd name="connsiteY153" fmla="*/ 2196342 h 2323145"/>
              <a:gd name="connsiteX154" fmla="*/ 4189203 w 11269336"/>
              <a:gd name="connsiteY154" fmla="*/ 2178994 h 2323145"/>
              <a:gd name="connsiteX155" fmla="*/ 4154035 w 11269336"/>
              <a:gd name="connsiteY155" fmla="*/ 2171950 h 2323145"/>
              <a:gd name="connsiteX156" fmla="*/ 4129569 w 11269336"/>
              <a:gd name="connsiteY156" fmla="*/ 2163850 h 2323145"/>
              <a:gd name="connsiteX157" fmla="*/ 4061250 w 11269336"/>
              <a:gd name="connsiteY157" fmla="*/ 2159236 h 2323145"/>
              <a:gd name="connsiteX158" fmla="*/ 3945480 w 11269336"/>
              <a:gd name="connsiteY158" fmla="*/ 2158279 h 2323145"/>
              <a:gd name="connsiteX159" fmla="*/ 3921468 w 11269336"/>
              <a:gd name="connsiteY159" fmla="*/ 2156588 h 2323145"/>
              <a:gd name="connsiteX160" fmla="*/ 3903348 w 11269336"/>
              <a:gd name="connsiteY160" fmla="*/ 2149220 h 2323145"/>
              <a:gd name="connsiteX161" fmla="*/ 3901342 w 11269336"/>
              <a:gd name="connsiteY161" fmla="*/ 2142355 h 2323145"/>
              <a:gd name="connsiteX162" fmla="*/ 3888539 w 11269336"/>
              <a:gd name="connsiteY162" fmla="*/ 2140476 h 2323145"/>
              <a:gd name="connsiteX163" fmla="*/ 3885662 w 11269336"/>
              <a:gd name="connsiteY163" fmla="*/ 2138740 h 2323145"/>
              <a:gd name="connsiteX164" fmla="*/ 3868627 w 11269336"/>
              <a:gd name="connsiteY164" fmla="*/ 2130023 h 2323145"/>
              <a:gd name="connsiteX165" fmla="*/ 3819177 w 11269336"/>
              <a:gd name="connsiteY165" fmla="*/ 2142111 h 2323145"/>
              <a:gd name="connsiteX166" fmla="*/ 3769100 w 11269336"/>
              <a:gd name="connsiteY166" fmla="*/ 2131731 h 2323145"/>
              <a:gd name="connsiteX167" fmla="*/ 3562752 w 11269336"/>
              <a:gd name="connsiteY167" fmla="*/ 2131785 h 2323145"/>
              <a:gd name="connsiteX168" fmla="*/ 3541402 w 11269336"/>
              <a:gd name="connsiteY168" fmla="*/ 2106821 h 2323145"/>
              <a:gd name="connsiteX169" fmla="*/ 3365341 w 11269336"/>
              <a:gd name="connsiteY169" fmla="*/ 2077638 h 2323145"/>
              <a:gd name="connsiteX170" fmla="*/ 3170922 w 11269336"/>
              <a:gd name="connsiteY170" fmla="*/ 2115957 h 2323145"/>
              <a:gd name="connsiteX171" fmla="*/ 3156256 w 11269336"/>
              <a:gd name="connsiteY171" fmla="*/ 2124773 h 2323145"/>
              <a:gd name="connsiteX172" fmla="*/ 3140298 w 11269336"/>
              <a:gd name="connsiteY172" fmla="*/ 2129182 h 2323145"/>
              <a:gd name="connsiteX173" fmla="*/ 3138514 w 11269336"/>
              <a:gd name="connsiteY173" fmla="*/ 2128069 h 2323145"/>
              <a:gd name="connsiteX174" fmla="*/ 3120467 w 11269336"/>
              <a:gd name="connsiteY174" fmla="*/ 2128281 h 2323145"/>
              <a:gd name="connsiteX175" fmla="*/ 3116175 w 11269336"/>
              <a:gd name="connsiteY175" fmla="*/ 2131633 h 2323145"/>
              <a:gd name="connsiteX176" fmla="*/ 3103685 w 11269336"/>
              <a:gd name="connsiteY176" fmla="*/ 2132814 h 2323145"/>
              <a:gd name="connsiteX177" fmla="*/ 3078794 w 11269336"/>
              <a:gd name="connsiteY177" fmla="*/ 2137935 h 2323145"/>
              <a:gd name="connsiteX178" fmla="*/ 3074407 w 11269336"/>
              <a:gd name="connsiteY178" fmla="*/ 2136274 h 2323145"/>
              <a:gd name="connsiteX179" fmla="*/ 3037285 w 11269336"/>
              <a:gd name="connsiteY179" fmla="*/ 2139919 h 2323145"/>
              <a:gd name="connsiteX180" fmla="*/ 3036901 w 11269336"/>
              <a:gd name="connsiteY180" fmla="*/ 2138726 h 2323145"/>
              <a:gd name="connsiteX181" fmla="*/ 3026996 w 11269336"/>
              <a:gd name="connsiteY181" fmla="*/ 2134322 h 2323145"/>
              <a:gd name="connsiteX182" fmla="*/ 3007772 w 11269336"/>
              <a:gd name="connsiteY182" fmla="*/ 2128742 h 2323145"/>
              <a:gd name="connsiteX183" fmla="*/ 2965030 w 11269336"/>
              <a:gd name="connsiteY183" fmla="*/ 2100494 h 2323145"/>
              <a:gd name="connsiteX184" fmla="*/ 2926342 w 11269336"/>
              <a:gd name="connsiteY184" fmla="*/ 2104155 h 2323145"/>
              <a:gd name="connsiteX185" fmla="*/ 2918608 w 11269336"/>
              <a:gd name="connsiteY185" fmla="*/ 2104215 h 2323145"/>
              <a:gd name="connsiteX186" fmla="*/ 2918475 w 11269336"/>
              <a:gd name="connsiteY186" fmla="*/ 2103937 h 2323145"/>
              <a:gd name="connsiteX187" fmla="*/ 2910360 w 11269336"/>
              <a:gd name="connsiteY187" fmla="*/ 2103444 h 2323145"/>
              <a:gd name="connsiteX188" fmla="*/ 2904507 w 11269336"/>
              <a:gd name="connsiteY188" fmla="*/ 2104326 h 2323145"/>
              <a:gd name="connsiteX189" fmla="*/ 2889503 w 11269336"/>
              <a:gd name="connsiteY189" fmla="*/ 2104443 h 2323145"/>
              <a:gd name="connsiteX190" fmla="*/ 2884480 w 11269336"/>
              <a:gd name="connsiteY190" fmla="*/ 2102626 h 2323145"/>
              <a:gd name="connsiteX191" fmla="*/ 2882689 w 11269336"/>
              <a:gd name="connsiteY191" fmla="*/ 2099228 h 2323145"/>
              <a:gd name="connsiteX192" fmla="*/ 2881291 w 11269336"/>
              <a:gd name="connsiteY192" fmla="*/ 2099618 h 2323145"/>
              <a:gd name="connsiteX193" fmla="*/ 2853979 w 11269336"/>
              <a:gd name="connsiteY193" fmla="*/ 2090388 h 2323145"/>
              <a:gd name="connsiteX194" fmla="*/ 2791790 w 11269336"/>
              <a:gd name="connsiteY194" fmla="*/ 2080332 h 2323145"/>
              <a:gd name="connsiteX195" fmla="*/ 2755844 w 11269336"/>
              <a:gd name="connsiteY195" fmla="*/ 2078874 h 2323145"/>
              <a:gd name="connsiteX196" fmla="*/ 2657742 w 11269336"/>
              <a:gd name="connsiteY196" fmla="*/ 2070179 h 2323145"/>
              <a:gd name="connsiteX197" fmla="*/ 2559549 w 11269336"/>
              <a:gd name="connsiteY197" fmla="*/ 2057873 h 2323145"/>
              <a:gd name="connsiteX198" fmla="*/ 2512054 w 11269336"/>
              <a:gd name="connsiteY198" fmla="*/ 2031671 h 2323145"/>
              <a:gd name="connsiteX199" fmla="*/ 2506437 w 11269336"/>
              <a:gd name="connsiteY199" fmla="*/ 2030918 h 2323145"/>
              <a:gd name="connsiteX200" fmla="*/ 2491752 w 11269336"/>
              <a:gd name="connsiteY200" fmla="*/ 2033906 h 2323145"/>
              <a:gd name="connsiteX201" fmla="*/ 2486338 w 11269336"/>
              <a:gd name="connsiteY201" fmla="*/ 2035862 h 2323145"/>
              <a:gd name="connsiteX202" fmla="*/ 2478186 w 11269336"/>
              <a:gd name="connsiteY202" fmla="*/ 2036953 h 2323145"/>
              <a:gd name="connsiteX203" fmla="*/ 2477950 w 11269336"/>
              <a:gd name="connsiteY203" fmla="*/ 2036715 h 2323145"/>
              <a:gd name="connsiteX204" fmla="*/ 2470381 w 11269336"/>
              <a:gd name="connsiteY204" fmla="*/ 2038256 h 2323145"/>
              <a:gd name="connsiteX205" fmla="*/ 2433781 w 11269336"/>
              <a:gd name="connsiteY205" fmla="*/ 2049140 h 2323145"/>
              <a:gd name="connsiteX206" fmla="*/ 2381172 w 11269336"/>
              <a:gd name="connsiteY206" fmla="*/ 2030645 h 2323145"/>
              <a:gd name="connsiteX207" fmla="*/ 2360198 w 11269336"/>
              <a:gd name="connsiteY207" fmla="*/ 2029059 h 2323145"/>
              <a:gd name="connsiteX208" fmla="*/ 2348815 w 11269336"/>
              <a:gd name="connsiteY208" fmla="*/ 2026798 h 2323145"/>
              <a:gd name="connsiteX209" fmla="*/ 2347988 w 11269336"/>
              <a:gd name="connsiteY209" fmla="*/ 2025745 h 2323145"/>
              <a:gd name="connsiteX210" fmla="*/ 2312920 w 11269336"/>
              <a:gd name="connsiteY210" fmla="*/ 2036311 h 2323145"/>
              <a:gd name="connsiteX211" fmla="*/ 2307986 w 11269336"/>
              <a:gd name="connsiteY211" fmla="*/ 2035583 h 2323145"/>
              <a:gd name="connsiteX212" fmla="*/ 2285481 w 11269336"/>
              <a:gd name="connsiteY212" fmla="*/ 2045197 h 2323145"/>
              <a:gd name="connsiteX213" fmla="*/ 2273666 w 11269336"/>
              <a:gd name="connsiteY213" fmla="*/ 2048710 h 2323145"/>
              <a:gd name="connsiteX214" fmla="*/ 2270719 w 11269336"/>
              <a:gd name="connsiteY214" fmla="*/ 2052702 h 2323145"/>
              <a:gd name="connsiteX215" fmla="*/ 2253080 w 11269336"/>
              <a:gd name="connsiteY215" fmla="*/ 2056363 h 2323145"/>
              <a:gd name="connsiteX216" fmla="*/ 2250906 w 11269336"/>
              <a:gd name="connsiteY216" fmla="*/ 2055654 h 2323145"/>
              <a:gd name="connsiteX217" fmla="*/ 2236905 w 11269336"/>
              <a:gd name="connsiteY217" fmla="*/ 2062882 h 2323145"/>
              <a:gd name="connsiteX218" fmla="*/ 2225830 w 11269336"/>
              <a:gd name="connsiteY218" fmla="*/ 2074027 h 2323145"/>
              <a:gd name="connsiteX219" fmla="*/ 2073776 w 11269336"/>
              <a:gd name="connsiteY219" fmla="*/ 2089244 h 2323145"/>
              <a:gd name="connsiteX220" fmla="*/ 1948256 w 11269336"/>
              <a:gd name="connsiteY220" fmla="*/ 2146616 h 2323145"/>
              <a:gd name="connsiteX221" fmla="*/ 1865582 w 11269336"/>
              <a:gd name="connsiteY221" fmla="*/ 2153738 h 2323145"/>
              <a:gd name="connsiteX222" fmla="*/ 1835210 w 11269336"/>
              <a:gd name="connsiteY222" fmla="*/ 2134244 h 2323145"/>
              <a:gd name="connsiteX223" fmla="*/ 1632661 w 11269336"/>
              <a:gd name="connsiteY223" fmla="*/ 2173882 h 2323145"/>
              <a:gd name="connsiteX224" fmla="*/ 1579590 w 11269336"/>
              <a:gd name="connsiteY224" fmla="*/ 2173680 h 2323145"/>
              <a:gd name="connsiteX225" fmla="*/ 1535601 w 11269336"/>
              <a:gd name="connsiteY225" fmla="*/ 2194590 h 2323145"/>
              <a:gd name="connsiteX226" fmla="*/ 1515594 w 11269336"/>
              <a:gd name="connsiteY226" fmla="*/ 2189622 h 2323145"/>
              <a:gd name="connsiteX227" fmla="*/ 1512113 w 11269336"/>
              <a:gd name="connsiteY227" fmla="*/ 2188534 h 2323145"/>
              <a:gd name="connsiteX228" fmla="*/ 1498838 w 11269336"/>
              <a:gd name="connsiteY228" fmla="*/ 2189213 h 2323145"/>
              <a:gd name="connsiteX229" fmla="*/ 1494279 w 11269336"/>
              <a:gd name="connsiteY229" fmla="*/ 2183112 h 2323145"/>
              <a:gd name="connsiteX230" fmla="*/ 1473714 w 11269336"/>
              <a:gd name="connsiteY230" fmla="*/ 2179625 h 2323145"/>
              <a:gd name="connsiteX231" fmla="*/ 1449503 w 11269336"/>
              <a:gd name="connsiteY231" fmla="*/ 2182633 h 2323145"/>
              <a:gd name="connsiteX232" fmla="*/ 1266687 w 11269336"/>
              <a:gd name="connsiteY232" fmla="*/ 2212688 h 2323145"/>
              <a:gd name="connsiteX233" fmla="*/ 1239614 w 11269336"/>
              <a:gd name="connsiteY233" fmla="*/ 2209727 h 2323145"/>
              <a:gd name="connsiteX234" fmla="*/ 1202436 w 11269336"/>
              <a:gd name="connsiteY234" fmla="*/ 2209817 h 2323145"/>
              <a:gd name="connsiteX235" fmla="*/ 1136097 w 11269336"/>
              <a:gd name="connsiteY235" fmla="*/ 2205112 h 2323145"/>
              <a:gd name="connsiteX236" fmla="*/ 988232 w 11269336"/>
              <a:gd name="connsiteY236" fmla="*/ 2235635 h 2323145"/>
              <a:gd name="connsiteX237" fmla="*/ 981959 w 11269336"/>
              <a:gd name="connsiteY237" fmla="*/ 2231607 h 2323145"/>
              <a:gd name="connsiteX238" fmla="*/ 938600 w 11269336"/>
              <a:gd name="connsiteY238" fmla="*/ 2238113 h 2323145"/>
              <a:gd name="connsiteX239" fmla="*/ 791788 w 11269336"/>
              <a:gd name="connsiteY239" fmla="*/ 2293224 h 2323145"/>
              <a:gd name="connsiteX240" fmla="*/ 706914 w 11269336"/>
              <a:gd name="connsiteY240" fmla="*/ 2305046 h 2323145"/>
              <a:gd name="connsiteX241" fmla="*/ 675971 w 11269336"/>
              <a:gd name="connsiteY241" fmla="*/ 2304030 h 2323145"/>
              <a:gd name="connsiteX242" fmla="*/ 624180 w 11269336"/>
              <a:gd name="connsiteY242" fmla="*/ 2302650 h 2323145"/>
              <a:gd name="connsiteX243" fmla="*/ 583453 w 11269336"/>
              <a:gd name="connsiteY243" fmla="*/ 2288788 h 2323145"/>
              <a:gd name="connsiteX244" fmla="*/ 540946 w 11269336"/>
              <a:gd name="connsiteY244" fmla="*/ 2292721 h 2323145"/>
              <a:gd name="connsiteX245" fmla="*/ 533680 w 11269336"/>
              <a:gd name="connsiteY245" fmla="*/ 2310233 h 2323145"/>
              <a:gd name="connsiteX246" fmla="*/ 487366 w 11269336"/>
              <a:gd name="connsiteY246" fmla="*/ 2309053 h 2323145"/>
              <a:gd name="connsiteX247" fmla="*/ 416820 w 11269336"/>
              <a:gd name="connsiteY247" fmla="*/ 2305443 h 2323145"/>
              <a:gd name="connsiteX248" fmla="*/ 376805 w 11269336"/>
              <a:gd name="connsiteY248" fmla="*/ 2307647 h 2323145"/>
              <a:gd name="connsiteX249" fmla="*/ 266777 w 11269336"/>
              <a:gd name="connsiteY249" fmla="*/ 2309012 h 2323145"/>
              <a:gd name="connsiteX250" fmla="*/ 156013 w 11269336"/>
              <a:gd name="connsiteY250" fmla="*/ 2306832 h 2323145"/>
              <a:gd name="connsiteX251" fmla="*/ 87258 w 11269336"/>
              <a:gd name="connsiteY251" fmla="*/ 2285511 h 2323145"/>
              <a:gd name="connsiteX252" fmla="*/ 23798 w 11269336"/>
              <a:gd name="connsiteY252" fmla="*/ 2281822 h 2323145"/>
              <a:gd name="connsiteX253" fmla="*/ 0 w 11269336"/>
              <a:gd name="connsiteY253" fmla="*/ 2285369 h 2323145"/>
              <a:gd name="connsiteX254" fmla="*/ 0 w 11269336"/>
              <a:gd name="connsiteY25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67257 w 11269336"/>
              <a:gd name="connsiteY142" fmla="*/ 2196121 h 2323145"/>
              <a:gd name="connsiteX143" fmla="*/ 4405765 w 11269336"/>
              <a:gd name="connsiteY143" fmla="*/ 2199902 h 2323145"/>
              <a:gd name="connsiteX144" fmla="*/ 4401354 w 11269336"/>
              <a:gd name="connsiteY144" fmla="*/ 2194745 h 2323145"/>
              <a:gd name="connsiteX145" fmla="*/ 4366646 w 11269336"/>
              <a:gd name="connsiteY145" fmla="*/ 2198564 h 2323145"/>
              <a:gd name="connsiteX146" fmla="*/ 4354009 w 11269336"/>
              <a:gd name="connsiteY146" fmla="*/ 2204984 h 2323145"/>
              <a:gd name="connsiteX147" fmla="*/ 4348284 w 11269336"/>
              <a:gd name="connsiteY147" fmla="*/ 2205270 h 2323145"/>
              <a:gd name="connsiteX148" fmla="*/ 4333906 w 11269336"/>
              <a:gd name="connsiteY148" fmla="*/ 2205251 h 2323145"/>
              <a:gd name="connsiteX149" fmla="*/ 4308819 w 11269336"/>
              <a:gd name="connsiteY149" fmla="*/ 2203822 h 2323145"/>
              <a:gd name="connsiteX150" fmla="*/ 4301210 w 11269336"/>
              <a:gd name="connsiteY150" fmla="*/ 2204456 h 2323145"/>
              <a:gd name="connsiteX151" fmla="*/ 4283095 w 11269336"/>
              <a:gd name="connsiteY151" fmla="*/ 2198177 h 2323145"/>
              <a:gd name="connsiteX152" fmla="*/ 4250119 w 11269336"/>
              <a:gd name="connsiteY152" fmla="*/ 2196342 h 2323145"/>
              <a:gd name="connsiteX153" fmla="*/ 4189203 w 11269336"/>
              <a:gd name="connsiteY153" fmla="*/ 2178994 h 2323145"/>
              <a:gd name="connsiteX154" fmla="*/ 4154035 w 11269336"/>
              <a:gd name="connsiteY154" fmla="*/ 2171950 h 2323145"/>
              <a:gd name="connsiteX155" fmla="*/ 4129569 w 11269336"/>
              <a:gd name="connsiteY155" fmla="*/ 2163850 h 2323145"/>
              <a:gd name="connsiteX156" fmla="*/ 4061250 w 11269336"/>
              <a:gd name="connsiteY156" fmla="*/ 2159236 h 2323145"/>
              <a:gd name="connsiteX157" fmla="*/ 3945480 w 11269336"/>
              <a:gd name="connsiteY157" fmla="*/ 2158279 h 2323145"/>
              <a:gd name="connsiteX158" fmla="*/ 3921468 w 11269336"/>
              <a:gd name="connsiteY158" fmla="*/ 2156588 h 2323145"/>
              <a:gd name="connsiteX159" fmla="*/ 3903348 w 11269336"/>
              <a:gd name="connsiteY159" fmla="*/ 2149220 h 2323145"/>
              <a:gd name="connsiteX160" fmla="*/ 3901342 w 11269336"/>
              <a:gd name="connsiteY160" fmla="*/ 2142355 h 2323145"/>
              <a:gd name="connsiteX161" fmla="*/ 3888539 w 11269336"/>
              <a:gd name="connsiteY161" fmla="*/ 2140476 h 2323145"/>
              <a:gd name="connsiteX162" fmla="*/ 3885662 w 11269336"/>
              <a:gd name="connsiteY162" fmla="*/ 2138740 h 2323145"/>
              <a:gd name="connsiteX163" fmla="*/ 3868627 w 11269336"/>
              <a:gd name="connsiteY163" fmla="*/ 2130023 h 2323145"/>
              <a:gd name="connsiteX164" fmla="*/ 3819177 w 11269336"/>
              <a:gd name="connsiteY164" fmla="*/ 2142111 h 2323145"/>
              <a:gd name="connsiteX165" fmla="*/ 3769100 w 11269336"/>
              <a:gd name="connsiteY165" fmla="*/ 2131731 h 2323145"/>
              <a:gd name="connsiteX166" fmla="*/ 3562752 w 11269336"/>
              <a:gd name="connsiteY166" fmla="*/ 2131785 h 2323145"/>
              <a:gd name="connsiteX167" fmla="*/ 3541402 w 11269336"/>
              <a:gd name="connsiteY167" fmla="*/ 2106821 h 2323145"/>
              <a:gd name="connsiteX168" fmla="*/ 3365341 w 11269336"/>
              <a:gd name="connsiteY168" fmla="*/ 2077638 h 2323145"/>
              <a:gd name="connsiteX169" fmla="*/ 3170922 w 11269336"/>
              <a:gd name="connsiteY169" fmla="*/ 2115957 h 2323145"/>
              <a:gd name="connsiteX170" fmla="*/ 3156256 w 11269336"/>
              <a:gd name="connsiteY170" fmla="*/ 2124773 h 2323145"/>
              <a:gd name="connsiteX171" fmla="*/ 3140298 w 11269336"/>
              <a:gd name="connsiteY171" fmla="*/ 2129182 h 2323145"/>
              <a:gd name="connsiteX172" fmla="*/ 3138514 w 11269336"/>
              <a:gd name="connsiteY172" fmla="*/ 2128069 h 2323145"/>
              <a:gd name="connsiteX173" fmla="*/ 3120467 w 11269336"/>
              <a:gd name="connsiteY173" fmla="*/ 2128281 h 2323145"/>
              <a:gd name="connsiteX174" fmla="*/ 3116175 w 11269336"/>
              <a:gd name="connsiteY174" fmla="*/ 2131633 h 2323145"/>
              <a:gd name="connsiteX175" fmla="*/ 3103685 w 11269336"/>
              <a:gd name="connsiteY175" fmla="*/ 2132814 h 2323145"/>
              <a:gd name="connsiteX176" fmla="*/ 3078794 w 11269336"/>
              <a:gd name="connsiteY176" fmla="*/ 2137935 h 2323145"/>
              <a:gd name="connsiteX177" fmla="*/ 3074407 w 11269336"/>
              <a:gd name="connsiteY177" fmla="*/ 2136274 h 2323145"/>
              <a:gd name="connsiteX178" fmla="*/ 3037285 w 11269336"/>
              <a:gd name="connsiteY178" fmla="*/ 2139919 h 2323145"/>
              <a:gd name="connsiteX179" fmla="*/ 3036901 w 11269336"/>
              <a:gd name="connsiteY179" fmla="*/ 2138726 h 2323145"/>
              <a:gd name="connsiteX180" fmla="*/ 3026996 w 11269336"/>
              <a:gd name="connsiteY180" fmla="*/ 2134322 h 2323145"/>
              <a:gd name="connsiteX181" fmla="*/ 3007772 w 11269336"/>
              <a:gd name="connsiteY181" fmla="*/ 2128742 h 2323145"/>
              <a:gd name="connsiteX182" fmla="*/ 2965030 w 11269336"/>
              <a:gd name="connsiteY182" fmla="*/ 2100494 h 2323145"/>
              <a:gd name="connsiteX183" fmla="*/ 2926342 w 11269336"/>
              <a:gd name="connsiteY183" fmla="*/ 2104155 h 2323145"/>
              <a:gd name="connsiteX184" fmla="*/ 2918608 w 11269336"/>
              <a:gd name="connsiteY184" fmla="*/ 2104215 h 2323145"/>
              <a:gd name="connsiteX185" fmla="*/ 2918475 w 11269336"/>
              <a:gd name="connsiteY185" fmla="*/ 2103937 h 2323145"/>
              <a:gd name="connsiteX186" fmla="*/ 2910360 w 11269336"/>
              <a:gd name="connsiteY186" fmla="*/ 2103444 h 2323145"/>
              <a:gd name="connsiteX187" fmla="*/ 2904507 w 11269336"/>
              <a:gd name="connsiteY187" fmla="*/ 2104326 h 2323145"/>
              <a:gd name="connsiteX188" fmla="*/ 2889503 w 11269336"/>
              <a:gd name="connsiteY188" fmla="*/ 2104443 h 2323145"/>
              <a:gd name="connsiteX189" fmla="*/ 2884480 w 11269336"/>
              <a:gd name="connsiteY189" fmla="*/ 2102626 h 2323145"/>
              <a:gd name="connsiteX190" fmla="*/ 2882689 w 11269336"/>
              <a:gd name="connsiteY190" fmla="*/ 2099228 h 2323145"/>
              <a:gd name="connsiteX191" fmla="*/ 2881291 w 11269336"/>
              <a:gd name="connsiteY191" fmla="*/ 2099618 h 2323145"/>
              <a:gd name="connsiteX192" fmla="*/ 2853979 w 11269336"/>
              <a:gd name="connsiteY192" fmla="*/ 2090388 h 2323145"/>
              <a:gd name="connsiteX193" fmla="*/ 2791790 w 11269336"/>
              <a:gd name="connsiteY193" fmla="*/ 2080332 h 2323145"/>
              <a:gd name="connsiteX194" fmla="*/ 2755844 w 11269336"/>
              <a:gd name="connsiteY194" fmla="*/ 2078874 h 2323145"/>
              <a:gd name="connsiteX195" fmla="*/ 2657742 w 11269336"/>
              <a:gd name="connsiteY195" fmla="*/ 2070179 h 2323145"/>
              <a:gd name="connsiteX196" fmla="*/ 2559549 w 11269336"/>
              <a:gd name="connsiteY196" fmla="*/ 2057873 h 2323145"/>
              <a:gd name="connsiteX197" fmla="*/ 2512054 w 11269336"/>
              <a:gd name="connsiteY197" fmla="*/ 2031671 h 2323145"/>
              <a:gd name="connsiteX198" fmla="*/ 2506437 w 11269336"/>
              <a:gd name="connsiteY198" fmla="*/ 2030918 h 2323145"/>
              <a:gd name="connsiteX199" fmla="*/ 2491752 w 11269336"/>
              <a:gd name="connsiteY199" fmla="*/ 2033906 h 2323145"/>
              <a:gd name="connsiteX200" fmla="*/ 2486338 w 11269336"/>
              <a:gd name="connsiteY200" fmla="*/ 2035862 h 2323145"/>
              <a:gd name="connsiteX201" fmla="*/ 2478186 w 11269336"/>
              <a:gd name="connsiteY201" fmla="*/ 2036953 h 2323145"/>
              <a:gd name="connsiteX202" fmla="*/ 2477950 w 11269336"/>
              <a:gd name="connsiteY202" fmla="*/ 2036715 h 2323145"/>
              <a:gd name="connsiteX203" fmla="*/ 2470381 w 11269336"/>
              <a:gd name="connsiteY203" fmla="*/ 2038256 h 2323145"/>
              <a:gd name="connsiteX204" fmla="*/ 2433781 w 11269336"/>
              <a:gd name="connsiteY204" fmla="*/ 2049140 h 2323145"/>
              <a:gd name="connsiteX205" fmla="*/ 2381172 w 11269336"/>
              <a:gd name="connsiteY205" fmla="*/ 2030645 h 2323145"/>
              <a:gd name="connsiteX206" fmla="*/ 2360198 w 11269336"/>
              <a:gd name="connsiteY206" fmla="*/ 2029059 h 2323145"/>
              <a:gd name="connsiteX207" fmla="*/ 2348815 w 11269336"/>
              <a:gd name="connsiteY207" fmla="*/ 2026798 h 2323145"/>
              <a:gd name="connsiteX208" fmla="*/ 2347988 w 11269336"/>
              <a:gd name="connsiteY208" fmla="*/ 2025745 h 2323145"/>
              <a:gd name="connsiteX209" fmla="*/ 2312920 w 11269336"/>
              <a:gd name="connsiteY209" fmla="*/ 2036311 h 2323145"/>
              <a:gd name="connsiteX210" fmla="*/ 2307986 w 11269336"/>
              <a:gd name="connsiteY210" fmla="*/ 2035583 h 2323145"/>
              <a:gd name="connsiteX211" fmla="*/ 2285481 w 11269336"/>
              <a:gd name="connsiteY211" fmla="*/ 2045197 h 2323145"/>
              <a:gd name="connsiteX212" fmla="*/ 2273666 w 11269336"/>
              <a:gd name="connsiteY212" fmla="*/ 2048710 h 2323145"/>
              <a:gd name="connsiteX213" fmla="*/ 2270719 w 11269336"/>
              <a:gd name="connsiteY213" fmla="*/ 2052702 h 2323145"/>
              <a:gd name="connsiteX214" fmla="*/ 2253080 w 11269336"/>
              <a:gd name="connsiteY214" fmla="*/ 2056363 h 2323145"/>
              <a:gd name="connsiteX215" fmla="*/ 2250906 w 11269336"/>
              <a:gd name="connsiteY215" fmla="*/ 2055654 h 2323145"/>
              <a:gd name="connsiteX216" fmla="*/ 2236905 w 11269336"/>
              <a:gd name="connsiteY216" fmla="*/ 2062882 h 2323145"/>
              <a:gd name="connsiteX217" fmla="*/ 2225830 w 11269336"/>
              <a:gd name="connsiteY217" fmla="*/ 2074027 h 2323145"/>
              <a:gd name="connsiteX218" fmla="*/ 2073776 w 11269336"/>
              <a:gd name="connsiteY218" fmla="*/ 2089244 h 2323145"/>
              <a:gd name="connsiteX219" fmla="*/ 1948256 w 11269336"/>
              <a:gd name="connsiteY219" fmla="*/ 2146616 h 2323145"/>
              <a:gd name="connsiteX220" fmla="*/ 1865582 w 11269336"/>
              <a:gd name="connsiteY220" fmla="*/ 2153738 h 2323145"/>
              <a:gd name="connsiteX221" fmla="*/ 1835210 w 11269336"/>
              <a:gd name="connsiteY221" fmla="*/ 2134244 h 2323145"/>
              <a:gd name="connsiteX222" fmla="*/ 1632661 w 11269336"/>
              <a:gd name="connsiteY222" fmla="*/ 2173882 h 2323145"/>
              <a:gd name="connsiteX223" fmla="*/ 1579590 w 11269336"/>
              <a:gd name="connsiteY223" fmla="*/ 2173680 h 2323145"/>
              <a:gd name="connsiteX224" fmla="*/ 1535601 w 11269336"/>
              <a:gd name="connsiteY224" fmla="*/ 2194590 h 2323145"/>
              <a:gd name="connsiteX225" fmla="*/ 1515594 w 11269336"/>
              <a:gd name="connsiteY225" fmla="*/ 2189622 h 2323145"/>
              <a:gd name="connsiteX226" fmla="*/ 1512113 w 11269336"/>
              <a:gd name="connsiteY226" fmla="*/ 2188534 h 2323145"/>
              <a:gd name="connsiteX227" fmla="*/ 1498838 w 11269336"/>
              <a:gd name="connsiteY227" fmla="*/ 2189213 h 2323145"/>
              <a:gd name="connsiteX228" fmla="*/ 1494279 w 11269336"/>
              <a:gd name="connsiteY228" fmla="*/ 2183112 h 2323145"/>
              <a:gd name="connsiteX229" fmla="*/ 1473714 w 11269336"/>
              <a:gd name="connsiteY229" fmla="*/ 2179625 h 2323145"/>
              <a:gd name="connsiteX230" fmla="*/ 1449503 w 11269336"/>
              <a:gd name="connsiteY230" fmla="*/ 2182633 h 2323145"/>
              <a:gd name="connsiteX231" fmla="*/ 1266687 w 11269336"/>
              <a:gd name="connsiteY231" fmla="*/ 2212688 h 2323145"/>
              <a:gd name="connsiteX232" fmla="*/ 1239614 w 11269336"/>
              <a:gd name="connsiteY232" fmla="*/ 2209727 h 2323145"/>
              <a:gd name="connsiteX233" fmla="*/ 1202436 w 11269336"/>
              <a:gd name="connsiteY233" fmla="*/ 2209817 h 2323145"/>
              <a:gd name="connsiteX234" fmla="*/ 1136097 w 11269336"/>
              <a:gd name="connsiteY234" fmla="*/ 2205112 h 2323145"/>
              <a:gd name="connsiteX235" fmla="*/ 988232 w 11269336"/>
              <a:gd name="connsiteY235" fmla="*/ 2235635 h 2323145"/>
              <a:gd name="connsiteX236" fmla="*/ 981959 w 11269336"/>
              <a:gd name="connsiteY236" fmla="*/ 2231607 h 2323145"/>
              <a:gd name="connsiteX237" fmla="*/ 938600 w 11269336"/>
              <a:gd name="connsiteY237" fmla="*/ 2238113 h 2323145"/>
              <a:gd name="connsiteX238" fmla="*/ 791788 w 11269336"/>
              <a:gd name="connsiteY238" fmla="*/ 2293224 h 2323145"/>
              <a:gd name="connsiteX239" fmla="*/ 706914 w 11269336"/>
              <a:gd name="connsiteY239" fmla="*/ 2305046 h 2323145"/>
              <a:gd name="connsiteX240" fmla="*/ 675971 w 11269336"/>
              <a:gd name="connsiteY240" fmla="*/ 2304030 h 2323145"/>
              <a:gd name="connsiteX241" fmla="*/ 624180 w 11269336"/>
              <a:gd name="connsiteY241" fmla="*/ 2302650 h 2323145"/>
              <a:gd name="connsiteX242" fmla="*/ 583453 w 11269336"/>
              <a:gd name="connsiteY242" fmla="*/ 2288788 h 2323145"/>
              <a:gd name="connsiteX243" fmla="*/ 540946 w 11269336"/>
              <a:gd name="connsiteY243" fmla="*/ 2292721 h 2323145"/>
              <a:gd name="connsiteX244" fmla="*/ 533680 w 11269336"/>
              <a:gd name="connsiteY244" fmla="*/ 2310233 h 2323145"/>
              <a:gd name="connsiteX245" fmla="*/ 487366 w 11269336"/>
              <a:gd name="connsiteY245" fmla="*/ 2309053 h 2323145"/>
              <a:gd name="connsiteX246" fmla="*/ 416820 w 11269336"/>
              <a:gd name="connsiteY246" fmla="*/ 2305443 h 2323145"/>
              <a:gd name="connsiteX247" fmla="*/ 376805 w 11269336"/>
              <a:gd name="connsiteY247" fmla="*/ 2307647 h 2323145"/>
              <a:gd name="connsiteX248" fmla="*/ 266777 w 11269336"/>
              <a:gd name="connsiteY248" fmla="*/ 2309012 h 2323145"/>
              <a:gd name="connsiteX249" fmla="*/ 156013 w 11269336"/>
              <a:gd name="connsiteY249" fmla="*/ 2306832 h 2323145"/>
              <a:gd name="connsiteX250" fmla="*/ 87258 w 11269336"/>
              <a:gd name="connsiteY250" fmla="*/ 2285511 h 2323145"/>
              <a:gd name="connsiteX251" fmla="*/ 23798 w 11269336"/>
              <a:gd name="connsiteY251" fmla="*/ 2281822 h 2323145"/>
              <a:gd name="connsiteX252" fmla="*/ 0 w 11269336"/>
              <a:gd name="connsiteY252" fmla="*/ 2285369 h 2323145"/>
              <a:gd name="connsiteX253" fmla="*/ 0 w 11269336"/>
              <a:gd name="connsiteY25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67257 w 11269336"/>
              <a:gd name="connsiteY141" fmla="*/ 2196121 h 2323145"/>
              <a:gd name="connsiteX142" fmla="*/ 4405765 w 11269336"/>
              <a:gd name="connsiteY142" fmla="*/ 2199902 h 2323145"/>
              <a:gd name="connsiteX143" fmla="*/ 4401354 w 11269336"/>
              <a:gd name="connsiteY143" fmla="*/ 2194745 h 2323145"/>
              <a:gd name="connsiteX144" fmla="*/ 4366646 w 11269336"/>
              <a:gd name="connsiteY144" fmla="*/ 2198564 h 2323145"/>
              <a:gd name="connsiteX145" fmla="*/ 4354009 w 11269336"/>
              <a:gd name="connsiteY145" fmla="*/ 2204984 h 2323145"/>
              <a:gd name="connsiteX146" fmla="*/ 4348284 w 11269336"/>
              <a:gd name="connsiteY146" fmla="*/ 2205270 h 2323145"/>
              <a:gd name="connsiteX147" fmla="*/ 4333906 w 11269336"/>
              <a:gd name="connsiteY147" fmla="*/ 2205251 h 2323145"/>
              <a:gd name="connsiteX148" fmla="*/ 4308819 w 11269336"/>
              <a:gd name="connsiteY148" fmla="*/ 2203822 h 2323145"/>
              <a:gd name="connsiteX149" fmla="*/ 4301210 w 11269336"/>
              <a:gd name="connsiteY149" fmla="*/ 2204456 h 2323145"/>
              <a:gd name="connsiteX150" fmla="*/ 4283095 w 11269336"/>
              <a:gd name="connsiteY150" fmla="*/ 2198177 h 2323145"/>
              <a:gd name="connsiteX151" fmla="*/ 4250119 w 11269336"/>
              <a:gd name="connsiteY151" fmla="*/ 2196342 h 2323145"/>
              <a:gd name="connsiteX152" fmla="*/ 4189203 w 11269336"/>
              <a:gd name="connsiteY152" fmla="*/ 2178994 h 2323145"/>
              <a:gd name="connsiteX153" fmla="*/ 4154035 w 11269336"/>
              <a:gd name="connsiteY153" fmla="*/ 2171950 h 2323145"/>
              <a:gd name="connsiteX154" fmla="*/ 4129569 w 11269336"/>
              <a:gd name="connsiteY154" fmla="*/ 2163850 h 2323145"/>
              <a:gd name="connsiteX155" fmla="*/ 4061250 w 11269336"/>
              <a:gd name="connsiteY155" fmla="*/ 2159236 h 2323145"/>
              <a:gd name="connsiteX156" fmla="*/ 3945480 w 11269336"/>
              <a:gd name="connsiteY156" fmla="*/ 2158279 h 2323145"/>
              <a:gd name="connsiteX157" fmla="*/ 3921468 w 11269336"/>
              <a:gd name="connsiteY157" fmla="*/ 2156588 h 2323145"/>
              <a:gd name="connsiteX158" fmla="*/ 3903348 w 11269336"/>
              <a:gd name="connsiteY158" fmla="*/ 2149220 h 2323145"/>
              <a:gd name="connsiteX159" fmla="*/ 3901342 w 11269336"/>
              <a:gd name="connsiteY159" fmla="*/ 2142355 h 2323145"/>
              <a:gd name="connsiteX160" fmla="*/ 3888539 w 11269336"/>
              <a:gd name="connsiteY160" fmla="*/ 2140476 h 2323145"/>
              <a:gd name="connsiteX161" fmla="*/ 3885662 w 11269336"/>
              <a:gd name="connsiteY161" fmla="*/ 2138740 h 2323145"/>
              <a:gd name="connsiteX162" fmla="*/ 3868627 w 11269336"/>
              <a:gd name="connsiteY162" fmla="*/ 2130023 h 2323145"/>
              <a:gd name="connsiteX163" fmla="*/ 3819177 w 11269336"/>
              <a:gd name="connsiteY163" fmla="*/ 2142111 h 2323145"/>
              <a:gd name="connsiteX164" fmla="*/ 3769100 w 11269336"/>
              <a:gd name="connsiteY164" fmla="*/ 2131731 h 2323145"/>
              <a:gd name="connsiteX165" fmla="*/ 3562752 w 11269336"/>
              <a:gd name="connsiteY165" fmla="*/ 2131785 h 2323145"/>
              <a:gd name="connsiteX166" fmla="*/ 3541402 w 11269336"/>
              <a:gd name="connsiteY166" fmla="*/ 2106821 h 2323145"/>
              <a:gd name="connsiteX167" fmla="*/ 3365341 w 11269336"/>
              <a:gd name="connsiteY167" fmla="*/ 2077638 h 2323145"/>
              <a:gd name="connsiteX168" fmla="*/ 3170922 w 11269336"/>
              <a:gd name="connsiteY168" fmla="*/ 2115957 h 2323145"/>
              <a:gd name="connsiteX169" fmla="*/ 3156256 w 11269336"/>
              <a:gd name="connsiteY169" fmla="*/ 2124773 h 2323145"/>
              <a:gd name="connsiteX170" fmla="*/ 3140298 w 11269336"/>
              <a:gd name="connsiteY170" fmla="*/ 2129182 h 2323145"/>
              <a:gd name="connsiteX171" fmla="*/ 3138514 w 11269336"/>
              <a:gd name="connsiteY171" fmla="*/ 2128069 h 2323145"/>
              <a:gd name="connsiteX172" fmla="*/ 3120467 w 11269336"/>
              <a:gd name="connsiteY172" fmla="*/ 2128281 h 2323145"/>
              <a:gd name="connsiteX173" fmla="*/ 3116175 w 11269336"/>
              <a:gd name="connsiteY173" fmla="*/ 2131633 h 2323145"/>
              <a:gd name="connsiteX174" fmla="*/ 3103685 w 11269336"/>
              <a:gd name="connsiteY174" fmla="*/ 2132814 h 2323145"/>
              <a:gd name="connsiteX175" fmla="*/ 3078794 w 11269336"/>
              <a:gd name="connsiteY175" fmla="*/ 2137935 h 2323145"/>
              <a:gd name="connsiteX176" fmla="*/ 3074407 w 11269336"/>
              <a:gd name="connsiteY176" fmla="*/ 2136274 h 2323145"/>
              <a:gd name="connsiteX177" fmla="*/ 3037285 w 11269336"/>
              <a:gd name="connsiteY177" fmla="*/ 2139919 h 2323145"/>
              <a:gd name="connsiteX178" fmla="*/ 3036901 w 11269336"/>
              <a:gd name="connsiteY178" fmla="*/ 2138726 h 2323145"/>
              <a:gd name="connsiteX179" fmla="*/ 3026996 w 11269336"/>
              <a:gd name="connsiteY179" fmla="*/ 2134322 h 2323145"/>
              <a:gd name="connsiteX180" fmla="*/ 3007772 w 11269336"/>
              <a:gd name="connsiteY180" fmla="*/ 2128742 h 2323145"/>
              <a:gd name="connsiteX181" fmla="*/ 2965030 w 11269336"/>
              <a:gd name="connsiteY181" fmla="*/ 2100494 h 2323145"/>
              <a:gd name="connsiteX182" fmla="*/ 2926342 w 11269336"/>
              <a:gd name="connsiteY182" fmla="*/ 2104155 h 2323145"/>
              <a:gd name="connsiteX183" fmla="*/ 2918608 w 11269336"/>
              <a:gd name="connsiteY183" fmla="*/ 2104215 h 2323145"/>
              <a:gd name="connsiteX184" fmla="*/ 2918475 w 11269336"/>
              <a:gd name="connsiteY184" fmla="*/ 2103937 h 2323145"/>
              <a:gd name="connsiteX185" fmla="*/ 2910360 w 11269336"/>
              <a:gd name="connsiteY185" fmla="*/ 2103444 h 2323145"/>
              <a:gd name="connsiteX186" fmla="*/ 2904507 w 11269336"/>
              <a:gd name="connsiteY186" fmla="*/ 2104326 h 2323145"/>
              <a:gd name="connsiteX187" fmla="*/ 2889503 w 11269336"/>
              <a:gd name="connsiteY187" fmla="*/ 2104443 h 2323145"/>
              <a:gd name="connsiteX188" fmla="*/ 2884480 w 11269336"/>
              <a:gd name="connsiteY188" fmla="*/ 2102626 h 2323145"/>
              <a:gd name="connsiteX189" fmla="*/ 2882689 w 11269336"/>
              <a:gd name="connsiteY189" fmla="*/ 2099228 h 2323145"/>
              <a:gd name="connsiteX190" fmla="*/ 2881291 w 11269336"/>
              <a:gd name="connsiteY190" fmla="*/ 2099618 h 2323145"/>
              <a:gd name="connsiteX191" fmla="*/ 2853979 w 11269336"/>
              <a:gd name="connsiteY191" fmla="*/ 2090388 h 2323145"/>
              <a:gd name="connsiteX192" fmla="*/ 2791790 w 11269336"/>
              <a:gd name="connsiteY192" fmla="*/ 2080332 h 2323145"/>
              <a:gd name="connsiteX193" fmla="*/ 2755844 w 11269336"/>
              <a:gd name="connsiteY193" fmla="*/ 2078874 h 2323145"/>
              <a:gd name="connsiteX194" fmla="*/ 2657742 w 11269336"/>
              <a:gd name="connsiteY194" fmla="*/ 2070179 h 2323145"/>
              <a:gd name="connsiteX195" fmla="*/ 2559549 w 11269336"/>
              <a:gd name="connsiteY195" fmla="*/ 2057873 h 2323145"/>
              <a:gd name="connsiteX196" fmla="*/ 2512054 w 11269336"/>
              <a:gd name="connsiteY196" fmla="*/ 2031671 h 2323145"/>
              <a:gd name="connsiteX197" fmla="*/ 2506437 w 11269336"/>
              <a:gd name="connsiteY197" fmla="*/ 2030918 h 2323145"/>
              <a:gd name="connsiteX198" fmla="*/ 2491752 w 11269336"/>
              <a:gd name="connsiteY198" fmla="*/ 2033906 h 2323145"/>
              <a:gd name="connsiteX199" fmla="*/ 2486338 w 11269336"/>
              <a:gd name="connsiteY199" fmla="*/ 2035862 h 2323145"/>
              <a:gd name="connsiteX200" fmla="*/ 2478186 w 11269336"/>
              <a:gd name="connsiteY200" fmla="*/ 2036953 h 2323145"/>
              <a:gd name="connsiteX201" fmla="*/ 2477950 w 11269336"/>
              <a:gd name="connsiteY201" fmla="*/ 2036715 h 2323145"/>
              <a:gd name="connsiteX202" fmla="*/ 2470381 w 11269336"/>
              <a:gd name="connsiteY202" fmla="*/ 2038256 h 2323145"/>
              <a:gd name="connsiteX203" fmla="*/ 2433781 w 11269336"/>
              <a:gd name="connsiteY203" fmla="*/ 2049140 h 2323145"/>
              <a:gd name="connsiteX204" fmla="*/ 2381172 w 11269336"/>
              <a:gd name="connsiteY204" fmla="*/ 2030645 h 2323145"/>
              <a:gd name="connsiteX205" fmla="*/ 2360198 w 11269336"/>
              <a:gd name="connsiteY205" fmla="*/ 2029059 h 2323145"/>
              <a:gd name="connsiteX206" fmla="*/ 2348815 w 11269336"/>
              <a:gd name="connsiteY206" fmla="*/ 2026798 h 2323145"/>
              <a:gd name="connsiteX207" fmla="*/ 2347988 w 11269336"/>
              <a:gd name="connsiteY207" fmla="*/ 2025745 h 2323145"/>
              <a:gd name="connsiteX208" fmla="*/ 2312920 w 11269336"/>
              <a:gd name="connsiteY208" fmla="*/ 2036311 h 2323145"/>
              <a:gd name="connsiteX209" fmla="*/ 2307986 w 11269336"/>
              <a:gd name="connsiteY209" fmla="*/ 2035583 h 2323145"/>
              <a:gd name="connsiteX210" fmla="*/ 2285481 w 11269336"/>
              <a:gd name="connsiteY210" fmla="*/ 2045197 h 2323145"/>
              <a:gd name="connsiteX211" fmla="*/ 2273666 w 11269336"/>
              <a:gd name="connsiteY211" fmla="*/ 2048710 h 2323145"/>
              <a:gd name="connsiteX212" fmla="*/ 2270719 w 11269336"/>
              <a:gd name="connsiteY212" fmla="*/ 2052702 h 2323145"/>
              <a:gd name="connsiteX213" fmla="*/ 2253080 w 11269336"/>
              <a:gd name="connsiteY213" fmla="*/ 2056363 h 2323145"/>
              <a:gd name="connsiteX214" fmla="*/ 2250906 w 11269336"/>
              <a:gd name="connsiteY214" fmla="*/ 2055654 h 2323145"/>
              <a:gd name="connsiteX215" fmla="*/ 2236905 w 11269336"/>
              <a:gd name="connsiteY215" fmla="*/ 2062882 h 2323145"/>
              <a:gd name="connsiteX216" fmla="*/ 2225830 w 11269336"/>
              <a:gd name="connsiteY216" fmla="*/ 2074027 h 2323145"/>
              <a:gd name="connsiteX217" fmla="*/ 2073776 w 11269336"/>
              <a:gd name="connsiteY217" fmla="*/ 2089244 h 2323145"/>
              <a:gd name="connsiteX218" fmla="*/ 1948256 w 11269336"/>
              <a:gd name="connsiteY218" fmla="*/ 2146616 h 2323145"/>
              <a:gd name="connsiteX219" fmla="*/ 1865582 w 11269336"/>
              <a:gd name="connsiteY219" fmla="*/ 2153738 h 2323145"/>
              <a:gd name="connsiteX220" fmla="*/ 1835210 w 11269336"/>
              <a:gd name="connsiteY220" fmla="*/ 2134244 h 2323145"/>
              <a:gd name="connsiteX221" fmla="*/ 1632661 w 11269336"/>
              <a:gd name="connsiteY221" fmla="*/ 2173882 h 2323145"/>
              <a:gd name="connsiteX222" fmla="*/ 1579590 w 11269336"/>
              <a:gd name="connsiteY222" fmla="*/ 2173680 h 2323145"/>
              <a:gd name="connsiteX223" fmla="*/ 1535601 w 11269336"/>
              <a:gd name="connsiteY223" fmla="*/ 2194590 h 2323145"/>
              <a:gd name="connsiteX224" fmla="*/ 1515594 w 11269336"/>
              <a:gd name="connsiteY224" fmla="*/ 2189622 h 2323145"/>
              <a:gd name="connsiteX225" fmla="*/ 1512113 w 11269336"/>
              <a:gd name="connsiteY225" fmla="*/ 2188534 h 2323145"/>
              <a:gd name="connsiteX226" fmla="*/ 1498838 w 11269336"/>
              <a:gd name="connsiteY226" fmla="*/ 2189213 h 2323145"/>
              <a:gd name="connsiteX227" fmla="*/ 1494279 w 11269336"/>
              <a:gd name="connsiteY227" fmla="*/ 2183112 h 2323145"/>
              <a:gd name="connsiteX228" fmla="*/ 1473714 w 11269336"/>
              <a:gd name="connsiteY228" fmla="*/ 2179625 h 2323145"/>
              <a:gd name="connsiteX229" fmla="*/ 1449503 w 11269336"/>
              <a:gd name="connsiteY229" fmla="*/ 2182633 h 2323145"/>
              <a:gd name="connsiteX230" fmla="*/ 1266687 w 11269336"/>
              <a:gd name="connsiteY230" fmla="*/ 2212688 h 2323145"/>
              <a:gd name="connsiteX231" fmla="*/ 1239614 w 11269336"/>
              <a:gd name="connsiteY231" fmla="*/ 2209727 h 2323145"/>
              <a:gd name="connsiteX232" fmla="*/ 1202436 w 11269336"/>
              <a:gd name="connsiteY232" fmla="*/ 2209817 h 2323145"/>
              <a:gd name="connsiteX233" fmla="*/ 1136097 w 11269336"/>
              <a:gd name="connsiteY233" fmla="*/ 2205112 h 2323145"/>
              <a:gd name="connsiteX234" fmla="*/ 988232 w 11269336"/>
              <a:gd name="connsiteY234" fmla="*/ 2235635 h 2323145"/>
              <a:gd name="connsiteX235" fmla="*/ 981959 w 11269336"/>
              <a:gd name="connsiteY235" fmla="*/ 2231607 h 2323145"/>
              <a:gd name="connsiteX236" fmla="*/ 938600 w 11269336"/>
              <a:gd name="connsiteY236" fmla="*/ 2238113 h 2323145"/>
              <a:gd name="connsiteX237" fmla="*/ 791788 w 11269336"/>
              <a:gd name="connsiteY237" fmla="*/ 2293224 h 2323145"/>
              <a:gd name="connsiteX238" fmla="*/ 706914 w 11269336"/>
              <a:gd name="connsiteY238" fmla="*/ 2305046 h 2323145"/>
              <a:gd name="connsiteX239" fmla="*/ 675971 w 11269336"/>
              <a:gd name="connsiteY239" fmla="*/ 2304030 h 2323145"/>
              <a:gd name="connsiteX240" fmla="*/ 624180 w 11269336"/>
              <a:gd name="connsiteY240" fmla="*/ 2302650 h 2323145"/>
              <a:gd name="connsiteX241" fmla="*/ 583453 w 11269336"/>
              <a:gd name="connsiteY241" fmla="*/ 2288788 h 2323145"/>
              <a:gd name="connsiteX242" fmla="*/ 540946 w 11269336"/>
              <a:gd name="connsiteY242" fmla="*/ 2292721 h 2323145"/>
              <a:gd name="connsiteX243" fmla="*/ 533680 w 11269336"/>
              <a:gd name="connsiteY243" fmla="*/ 2310233 h 2323145"/>
              <a:gd name="connsiteX244" fmla="*/ 487366 w 11269336"/>
              <a:gd name="connsiteY244" fmla="*/ 2309053 h 2323145"/>
              <a:gd name="connsiteX245" fmla="*/ 416820 w 11269336"/>
              <a:gd name="connsiteY245" fmla="*/ 2305443 h 2323145"/>
              <a:gd name="connsiteX246" fmla="*/ 376805 w 11269336"/>
              <a:gd name="connsiteY246" fmla="*/ 2307647 h 2323145"/>
              <a:gd name="connsiteX247" fmla="*/ 266777 w 11269336"/>
              <a:gd name="connsiteY247" fmla="*/ 2309012 h 2323145"/>
              <a:gd name="connsiteX248" fmla="*/ 156013 w 11269336"/>
              <a:gd name="connsiteY248" fmla="*/ 2306832 h 2323145"/>
              <a:gd name="connsiteX249" fmla="*/ 87258 w 11269336"/>
              <a:gd name="connsiteY249" fmla="*/ 2285511 h 2323145"/>
              <a:gd name="connsiteX250" fmla="*/ 23798 w 11269336"/>
              <a:gd name="connsiteY250" fmla="*/ 2281822 h 2323145"/>
              <a:gd name="connsiteX251" fmla="*/ 0 w 11269336"/>
              <a:gd name="connsiteY251" fmla="*/ 2285369 h 2323145"/>
              <a:gd name="connsiteX252" fmla="*/ 0 w 11269336"/>
              <a:gd name="connsiteY25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05765 w 11269336"/>
              <a:gd name="connsiteY141" fmla="*/ 2199902 h 2323145"/>
              <a:gd name="connsiteX142" fmla="*/ 4401354 w 11269336"/>
              <a:gd name="connsiteY142" fmla="*/ 2194745 h 2323145"/>
              <a:gd name="connsiteX143" fmla="*/ 4366646 w 11269336"/>
              <a:gd name="connsiteY143" fmla="*/ 2198564 h 2323145"/>
              <a:gd name="connsiteX144" fmla="*/ 4354009 w 11269336"/>
              <a:gd name="connsiteY144" fmla="*/ 2204984 h 2323145"/>
              <a:gd name="connsiteX145" fmla="*/ 4348284 w 11269336"/>
              <a:gd name="connsiteY145" fmla="*/ 2205270 h 2323145"/>
              <a:gd name="connsiteX146" fmla="*/ 4333906 w 11269336"/>
              <a:gd name="connsiteY146" fmla="*/ 2205251 h 2323145"/>
              <a:gd name="connsiteX147" fmla="*/ 4308819 w 11269336"/>
              <a:gd name="connsiteY147" fmla="*/ 2203822 h 2323145"/>
              <a:gd name="connsiteX148" fmla="*/ 4301210 w 11269336"/>
              <a:gd name="connsiteY148" fmla="*/ 2204456 h 2323145"/>
              <a:gd name="connsiteX149" fmla="*/ 4283095 w 11269336"/>
              <a:gd name="connsiteY149" fmla="*/ 2198177 h 2323145"/>
              <a:gd name="connsiteX150" fmla="*/ 4250119 w 11269336"/>
              <a:gd name="connsiteY150" fmla="*/ 2196342 h 2323145"/>
              <a:gd name="connsiteX151" fmla="*/ 4189203 w 11269336"/>
              <a:gd name="connsiteY151" fmla="*/ 2178994 h 2323145"/>
              <a:gd name="connsiteX152" fmla="*/ 4154035 w 11269336"/>
              <a:gd name="connsiteY152" fmla="*/ 2171950 h 2323145"/>
              <a:gd name="connsiteX153" fmla="*/ 4129569 w 11269336"/>
              <a:gd name="connsiteY153" fmla="*/ 2163850 h 2323145"/>
              <a:gd name="connsiteX154" fmla="*/ 4061250 w 11269336"/>
              <a:gd name="connsiteY154" fmla="*/ 2159236 h 2323145"/>
              <a:gd name="connsiteX155" fmla="*/ 3945480 w 11269336"/>
              <a:gd name="connsiteY155" fmla="*/ 2158279 h 2323145"/>
              <a:gd name="connsiteX156" fmla="*/ 3921468 w 11269336"/>
              <a:gd name="connsiteY156" fmla="*/ 2156588 h 2323145"/>
              <a:gd name="connsiteX157" fmla="*/ 3903348 w 11269336"/>
              <a:gd name="connsiteY157" fmla="*/ 2149220 h 2323145"/>
              <a:gd name="connsiteX158" fmla="*/ 3901342 w 11269336"/>
              <a:gd name="connsiteY158" fmla="*/ 2142355 h 2323145"/>
              <a:gd name="connsiteX159" fmla="*/ 3888539 w 11269336"/>
              <a:gd name="connsiteY159" fmla="*/ 2140476 h 2323145"/>
              <a:gd name="connsiteX160" fmla="*/ 3885662 w 11269336"/>
              <a:gd name="connsiteY160" fmla="*/ 2138740 h 2323145"/>
              <a:gd name="connsiteX161" fmla="*/ 3868627 w 11269336"/>
              <a:gd name="connsiteY161" fmla="*/ 2130023 h 2323145"/>
              <a:gd name="connsiteX162" fmla="*/ 3819177 w 11269336"/>
              <a:gd name="connsiteY162" fmla="*/ 2142111 h 2323145"/>
              <a:gd name="connsiteX163" fmla="*/ 3769100 w 11269336"/>
              <a:gd name="connsiteY163" fmla="*/ 2131731 h 2323145"/>
              <a:gd name="connsiteX164" fmla="*/ 3562752 w 11269336"/>
              <a:gd name="connsiteY164" fmla="*/ 2131785 h 2323145"/>
              <a:gd name="connsiteX165" fmla="*/ 3541402 w 11269336"/>
              <a:gd name="connsiteY165" fmla="*/ 2106821 h 2323145"/>
              <a:gd name="connsiteX166" fmla="*/ 3365341 w 11269336"/>
              <a:gd name="connsiteY166" fmla="*/ 2077638 h 2323145"/>
              <a:gd name="connsiteX167" fmla="*/ 3170922 w 11269336"/>
              <a:gd name="connsiteY167" fmla="*/ 2115957 h 2323145"/>
              <a:gd name="connsiteX168" fmla="*/ 3156256 w 11269336"/>
              <a:gd name="connsiteY168" fmla="*/ 2124773 h 2323145"/>
              <a:gd name="connsiteX169" fmla="*/ 3140298 w 11269336"/>
              <a:gd name="connsiteY169" fmla="*/ 2129182 h 2323145"/>
              <a:gd name="connsiteX170" fmla="*/ 3138514 w 11269336"/>
              <a:gd name="connsiteY170" fmla="*/ 2128069 h 2323145"/>
              <a:gd name="connsiteX171" fmla="*/ 3120467 w 11269336"/>
              <a:gd name="connsiteY171" fmla="*/ 2128281 h 2323145"/>
              <a:gd name="connsiteX172" fmla="*/ 3116175 w 11269336"/>
              <a:gd name="connsiteY172" fmla="*/ 2131633 h 2323145"/>
              <a:gd name="connsiteX173" fmla="*/ 3103685 w 11269336"/>
              <a:gd name="connsiteY173" fmla="*/ 2132814 h 2323145"/>
              <a:gd name="connsiteX174" fmla="*/ 3078794 w 11269336"/>
              <a:gd name="connsiteY174" fmla="*/ 2137935 h 2323145"/>
              <a:gd name="connsiteX175" fmla="*/ 3074407 w 11269336"/>
              <a:gd name="connsiteY175" fmla="*/ 2136274 h 2323145"/>
              <a:gd name="connsiteX176" fmla="*/ 3037285 w 11269336"/>
              <a:gd name="connsiteY176" fmla="*/ 2139919 h 2323145"/>
              <a:gd name="connsiteX177" fmla="*/ 3036901 w 11269336"/>
              <a:gd name="connsiteY177" fmla="*/ 2138726 h 2323145"/>
              <a:gd name="connsiteX178" fmla="*/ 3026996 w 11269336"/>
              <a:gd name="connsiteY178" fmla="*/ 2134322 h 2323145"/>
              <a:gd name="connsiteX179" fmla="*/ 3007772 w 11269336"/>
              <a:gd name="connsiteY179" fmla="*/ 2128742 h 2323145"/>
              <a:gd name="connsiteX180" fmla="*/ 2965030 w 11269336"/>
              <a:gd name="connsiteY180" fmla="*/ 2100494 h 2323145"/>
              <a:gd name="connsiteX181" fmla="*/ 2926342 w 11269336"/>
              <a:gd name="connsiteY181" fmla="*/ 2104155 h 2323145"/>
              <a:gd name="connsiteX182" fmla="*/ 2918608 w 11269336"/>
              <a:gd name="connsiteY182" fmla="*/ 2104215 h 2323145"/>
              <a:gd name="connsiteX183" fmla="*/ 2918475 w 11269336"/>
              <a:gd name="connsiteY183" fmla="*/ 2103937 h 2323145"/>
              <a:gd name="connsiteX184" fmla="*/ 2910360 w 11269336"/>
              <a:gd name="connsiteY184" fmla="*/ 2103444 h 2323145"/>
              <a:gd name="connsiteX185" fmla="*/ 2904507 w 11269336"/>
              <a:gd name="connsiteY185" fmla="*/ 2104326 h 2323145"/>
              <a:gd name="connsiteX186" fmla="*/ 2889503 w 11269336"/>
              <a:gd name="connsiteY186" fmla="*/ 2104443 h 2323145"/>
              <a:gd name="connsiteX187" fmla="*/ 2884480 w 11269336"/>
              <a:gd name="connsiteY187" fmla="*/ 2102626 h 2323145"/>
              <a:gd name="connsiteX188" fmla="*/ 2882689 w 11269336"/>
              <a:gd name="connsiteY188" fmla="*/ 2099228 h 2323145"/>
              <a:gd name="connsiteX189" fmla="*/ 2881291 w 11269336"/>
              <a:gd name="connsiteY189" fmla="*/ 2099618 h 2323145"/>
              <a:gd name="connsiteX190" fmla="*/ 2853979 w 11269336"/>
              <a:gd name="connsiteY190" fmla="*/ 2090388 h 2323145"/>
              <a:gd name="connsiteX191" fmla="*/ 2791790 w 11269336"/>
              <a:gd name="connsiteY191" fmla="*/ 2080332 h 2323145"/>
              <a:gd name="connsiteX192" fmla="*/ 2755844 w 11269336"/>
              <a:gd name="connsiteY192" fmla="*/ 2078874 h 2323145"/>
              <a:gd name="connsiteX193" fmla="*/ 2657742 w 11269336"/>
              <a:gd name="connsiteY193" fmla="*/ 2070179 h 2323145"/>
              <a:gd name="connsiteX194" fmla="*/ 2559549 w 11269336"/>
              <a:gd name="connsiteY194" fmla="*/ 2057873 h 2323145"/>
              <a:gd name="connsiteX195" fmla="*/ 2512054 w 11269336"/>
              <a:gd name="connsiteY195" fmla="*/ 2031671 h 2323145"/>
              <a:gd name="connsiteX196" fmla="*/ 2506437 w 11269336"/>
              <a:gd name="connsiteY196" fmla="*/ 2030918 h 2323145"/>
              <a:gd name="connsiteX197" fmla="*/ 2491752 w 11269336"/>
              <a:gd name="connsiteY197" fmla="*/ 2033906 h 2323145"/>
              <a:gd name="connsiteX198" fmla="*/ 2486338 w 11269336"/>
              <a:gd name="connsiteY198" fmla="*/ 2035862 h 2323145"/>
              <a:gd name="connsiteX199" fmla="*/ 2478186 w 11269336"/>
              <a:gd name="connsiteY199" fmla="*/ 2036953 h 2323145"/>
              <a:gd name="connsiteX200" fmla="*/ 2477950 w 11269336"/>
              <a:gd name="connsiteY200" fmla="*/ 2036715 h 2323145"/>
              <a:gd name="connsiteX201" fmla="*/ 2470381 w 11269336"/>
              <a:gd name="connsiteY201" fmla="*/ 2038256 h 2323145"/>
              <a:gd name="connsiteX202" fmla="*/ 2433781 w 11269336"/>
              <a:gd name="connsiteY202" fmla="*/ 2049140 h 2323145"/>
              <a:gd name="connsiteX203" fmla="*/ 2381172 w 11269336"/>
              <a:gd name="connsiteY203" fmla="*/ 2030645 h 2323145"/>
              <a:gd name="connsiteX204" fmla="*/ 2360198 w 11269336"/>
              <a:gd name="connsiteY204" fmla="*/ 2029059 h 2323145"/>
              <a:gd name="connsiteX205" fmla="*/ 2348815 w 11269336"/>
              <a:gd name="connsiteY205" fmla="*/ 2026798 h 2323145"/>
              <a:gd name="connsiteX206" fmla="*/ 2347988 w 11269336"/>
              <a:gd name="connsiteY206" fmla="*/ 2025745 h 2323145"/>
              <a:gd name="connsiteX207" fmla="*/ 2312920 w 11269336"/>
              <a:gd name="connsiteY207" fmla="*/ 2036311 h 2323145"/>
              <a:gd name="connsiteX208" fmla="*/ 2307986 w 11269336"/>
              <a:gd name="connsiteY208" fmla="*/ 2035583 h 2323145"/>
              <a:gd name="connsiteX209" fmla="*/ 2285481 w 11269336"/>
              <a:gd name="connsiteY209" fmla="*/ 2045197 h 2323145"/>
              <a:gd name="connsiteX210" fmla="*/ 2273666 w 11269336"/>
              <a:gd name="connsiteY210" fmla="*/ 2048710 h 2323145"/>
              <a:gd name="connsiteX211" fmla="*/ 2270719 w 11269336"/>
              <a:gd name="connsiteY211" fmla="*/ 2052702 h 2323145"/>
              <a:gd name="connsiteX212" fmla="*/ 2253080 w 11269336"/>
              <a:gd name="connsiteY212" fmla="*/ 2056363 h 2323145"/>
              <a:gd name="connsiteX213" fmla="*/ 2250906 w 11269336"/>
              <a:gd name="connsiteY213" fmla="*/ 2055654 h 2323145"/>
              <a:gd name="connsiteX214" fmla="*/ 2236905 w 11269336"/>
              <a:gd name="connsiteY214" fmla="*/ 2062882 h 2323145"/>
              <a:gd name="connsiteX215" fmla="*/ 2225830 w 11269336"/>
              <a:gd name="connsiteY215" fmla="*/ 2074027 h 2323145"/>
              <a:gd name="connsiteX216" fmla="*/ 2073776 w 11269336"/>
              <a:gd name="connsiteY216" fmla="*/ 2089244 h 2323145"/>
              <a:gd name="connsiteX217" fmla="*/ 1948256 w 11269336"/>
              <a:gd name="connsiteY217" fmla="*/ 2146616 h 2323145"/>
              <a:gd name="connsiteX218" fmla="*/ 1865582 w 11269336"/>
              <a:gd name="connsiteY218" fmla="*/ 2153738 h 2323145"/>
              <a:gd name="connsiteX219" fmla="*/ 1835210 w 11269336"/>
              <a:gd name="connsiteY219" fmla="*/ 2134244 h 2323145"/>
              <a:gd name="connsiteX220" fmla="*/ 1632661 w 11269336"/>
              <a:gd name="connsiteY220" fmla="*/ 2173882 h 2323145"/>
              <a:gd name="connsiteX221" fmla="*/ 1579590 w 11269336"/>
              <a:gd name="connsiteY221" fmla="*/ 2173680 h 2323145"/>
              <a:gd name="connsiteX222" fmla="*/ 1535601 w 11269336"/>
              <a:gd name="connsiteY222" fmla="*/ 2194590 h 2323145"/>
              <a:gd name="connsiteX223" fmla="*/ 1515594 w 11269336"/>
              <a:gd name="connsiteY223" fmla="*/ 2189622 h 2323145"/>
              <a:gd name="connsiteX224" fmla="*/ 1512113 w 11269336"/>
              <a:gd name="connsiteY224" fmla="*/ 2188534 h 2323145"/>
              <a:gd name="connsiteX225" fmla="*/ 1498838 w 11269336"/>
              <a:gd name="connsiteY225" fmla="*/ 2189213 h 2323145"/>
              <a:gd name="connsiteX226" fmla="*/ 1494279 w 11269336"/>
              <a:gd name="connsiteY226" fmla="*/ 2183112 h 2323145"/>
              <a:gd name="connsiteX227" fmla="*/ 1473714 w 11269336"/>
              <a:gd name="connsiteY227" fmla="*/ 2179625 h 2323145"/>
              <a:gd name="connsiteX228" fmla="*/ 1449503 w 11269336"/>
              <a:gd name="connsiteY228" fmla="*/ 2182633 h 2323145"/>
              <a:gd name="connsiteX229" fmla="*/ 1266687 w 11269336"/>
              <a:gd name="connsiteY229" fmla="*/ 2212688 h 2323145"/>
              <a:gd name="connsiteX230" fmla="*/ 1239614 w 11269336"/>
              <a:gd name="connsiteY230" fmla="*/ 2209727 h 2323145"/>
              <a:gd name="connsiteX231" fmla="*/ 1202436 w 11269336"/>
              <a:gd name="connsiteY231" fmla="*/ 2209817 h 2323145"/>
              <a:gd name="connsiteX232" fmla="*/ 1136097 w 11269336"/>
              <a:gd name="connsiteY232" fmla="*/ 2205112 h 2323145"/>
              <a:gd name="connsiteX233" fmla="*/ 988232 w 11269336"/>
              <a:gd name="connsiteY233" fmla="*/ 2235635 h 2323145"/>
              <a:gd name="connsiteX234" fmla="*/ 981959 w 11269336"/>
              <a:gd name="connsiteY234" fmla="*/ 2231607 h 2323145"/>
              <a:gd name="connsiteX235" fmla="*/ 938600 w 11269336"/>
              <a:gd name="connsiteY235" fmla="*/ 2238113 h 2323145"/>
              <a:gd name="connsiteX236" fmla="*/ 791788 w 11269336"/>
              <a:gd name="connsiteY236" fmla="*/ 2293224 h 2323145"/>
              <a:gd name="connsiteX237" fmla="*/ 706914 w 11269336"/>
              <a:gd name="connsiteY237" fmla="*/ 2305046 h 2323145"/>
              <a:gd name="connsiteX238" fmla="*/ 675971 w 11269336"/>
              <a:gd name="connsiteY238" fmla="*/ 2304030 h 2323145"/>
              <a:gd name="connsiteX239" fmla="*/ 624180 w 11269336"/>
              <a:gd name="connsiteY239" fmla="*/ 2302650 h 2323145"/>
              <a:gd name="connsiteX240" fmla="*/ 583453 w 11269336"/>
              <a:gd name="connsiteY240" fmla="*/ 2288788 h 2323145"/>
              <a:gd name="connsiteX241" fmla="*/ 540946 w 11269336"/>
              <a:gd name="connsiteY241" fmla="*/ 2292721 h 2323145"/>
              <a:gd name="connsiteX242" fmla="*/ 533680 w 11269336"/>
              <a:gd name="connsiteY242" fmla="*/ 2310233 h 2323145"/>
              <a:gd name="connsiteX243" fmla="*/ 487366 w 11269336"/>
              <a:gd name="connsiteY243" fmla="*/ 2309053 h 2323145"/>
              <a:gd name="connsiteX244" fmla="*/ 416820 w 11269336"/>
              <a:gd name="connsiteY244" fmla="*/ 2305443 h 2323145"/>
              <a:gd name="connsiteX245" fmla="*/ 376805 w 11269336"/>
              <a:gd name="connsiteY245" fmla="*/ 2307647 h 2323145"/>
              <a:gd name="connsiteX246" fmla="*/ 266777 w 11269336"/>
              <a:gd name="connsiteY246" fmla="*/ 2309012 h 2323145"/>
              <a:gd name="connsiteX247" fmla="*/ 156013 w 11269336"/>
              <a:gd name="connsiteY247" fmla="*/ 2306832 h 2323145"/>
              <a:gd name="connsiteX248" fmla="*/ 87258 w 11269336"/>
              <a:gd name="connsiteY248" fmla="*/ 2285511 h 2323145"/>
              <a:gd name="connsiteX249" fmla="*/ 23798 w 11269336"/>
              <a:gd name="connsiteY249" fmla="*/ 2281822 h 2323145"/>
              <a:gd name="connsiteX250" fmla="*/ 0 w 11269336"/>
              <a:gd name="connsiteY250" fmla="*/ 2285369 h 2323145"/>
              <a:gd name="connsiteX251" fmla="*/ 0 w 11269336"/>
              <a:gd name="connsiteY251" fmla="*/ 0 h 232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11269336" h="2323145">
                <a:moveTo>
                  <a:pt x="0" y="0"/>
                </a:moveTo>
                <a:lnTo>
                  <a:pt x="11269336" y="0"/>
                </a:lnTo>
                <a:lnTo>
                  <a:pt x="11268645" y="511"/>
                </a:lnTo>
                <a:cubicBezTo>
                  <a:pt x="11257520" y="14091"/>
                  <a:pt x="11248967" y="32073"/>
                  <a:pt x="11230739" y="37096"/>
                </a:cubicBezTo>
                <a:cubicBezTo>
                  <a:pt x="11194283" y="47141"/>
                  <a:pt x="11124351" y="55013"/>
                  <a:pt x="11082485" y="78590"/>
                </a:cubicBezTo>
                <a:cubicBezTo>
                  <a:pt x="11064655" y="69818"/>
                  <a:pt x="11049588" y="97621"/>
                  <a:pt x="11031776" y="79197"/>
                </a:cubicBezTo>
                <a:cubicBezTo>
                  <a:pt x="11016683" y="85023"/>
                  <a:pt x="11009945" y="92832"/>
                  <a:pt x="10995894" y="83459"/>
                </a:cubicBezTo>
                <a:cubicBezTo>
                  <a:pt x="10971843" y="134740"/>
                  <a:pt x="10888992" y="106042"/>
                  <a:pt x="10861177" y="147419"/>
                </a:cubicBezTo>
                <a:cubicBezTo>
                  <a:pt x="10850370" y="129415"/>
                  <a:pt x="10807086" y="138624"/>
                  <a:pt x="10782732" y="135645"/>
                </a:cubicBezTo>
                <a:cubicBezTo>
                  <a:pt x="10869014" y="196205"/>
                  <a:pt x="10693356" y="147304"/>
                  <a:pt x="10660773" y="179312"/>
                </a:cubicBezTo>
                <a:cubicBezTo>
                  <a:pt x="10667385" y="121467"/>
                  <a:pt x="10595265" y="182241"/>
                  <a:pt x="10564442" y="160738"/>
                </a:cubicBezTo>
                <a:cubicBezTo>
                  <a:pt x="10544419" y="190949"/>
                  <a:pt x="10518436" y="167191"/>
                  <a:pt x="10490200" y="183533"/>
                </a:cubicBezTo>
                <a:cubicBezTo>
                  <a:pt x="10423905" y="202688"/>
                  <a:pt x="10362764" y="244779"/>
                  <a:pt x="10271351" y="243104"/>
                </a:cubicBezTo>
                <a:cubicBezTo>
                  <a:pt x="10247818" y="329775"/>
                  <a:pt x="10135674" y="303068"/>
                  <a:pt x="10061033" y="364937"/>
                </a:cubicBezTo>
                <a:cubicBezTo>
                  <a:pt x="10014289" y="383940"/>
                  <a:pt x="9930032" y="360289"/>
                  <a:pt x="9921770" y="406154"/>
                </a:cubicBezTo>
                <a:cubicBezTo>
                  <a:pt x="9894276" y="384665"/>
                  <a:pt x="9881945" y="430851"/>
                  <a:pt x="9858388" y="439489"/>
                </a:cubicBezTo>
                <a:cubicBezTo>
                  <a:pt x="9835642" y="426888"/>
                  <a:pt x="9828901" y="443125"/>
                  <a:pt x="9811914" y="449865"/>
                </a:cubicBezTo>
                <a:cubicBezTo>
                  <a:pt x="9801869" y="441287"/>
                  <a:pt x="9787055" y="444835"/>
                  <a:pt x="9784394" y="457816"/>
                </a:cubicBezTo>
                <a:cubicBezTo>
                  <a:pt x="9797169" y="483924"/>
                  <a:pt x="9656844" y="450179"/>
                  <a:pt x="9656836" y="469967"/>
                </a:cubicBezTo>
                <a:cubicBezTo>
                  <a:pt x="9589537" y="485301"/>
                  <a:pt x="9662097" y="527310"/>
                  <a:pt x="9561575" y="559978"/>
                </a:cubicBezTo>
                <a:cubicBezTo>
                  <a:pt x="9479149" y="599104"/>
                  <a:pt x="9215234" y="670585"/>
                  <a:pt x="9162278" y="704724"/>
                </a:cubicBezTo>
                <a:cubicBezTo>
                  <a:pt x="9173017" y="730567"/>
                  <a:pt x="9063215" y="727685"/>
                  <a:pt x="9062863" y="754656"/>
                </a:cubicBezTo>
                <a:cubicBezTo>
                  <a:pt x="9021608" y="774940"/>
                  <a:pt x="8924639" y="816390"/>
                  <a:pt x="8914746" y="826428"/>
                </a:cubicBezTo>
                <a:lnTo>
                  <a:pt x="8917778" y="835198"/>
                </a:lnTo>
                <a:lnTo>
                  <a:pt x="8905560" y="838358"/>
                </a:lnTo>
                <a:lnTo>
                  <a:pt x="8897564" y="834287"/>
                </a:lnTo>
                <a:lnTo>
                  <a:pt x="8878040" y="844150"/>
                </a:lnTo>
                <a:cubicBezTo>
                  <a:pt x="8861112" y="848992"/>
                  <a:pt x="8812843" y="856499"/>
                  <a:pt x="8795998" y="863337"/>
                </a:cubicBezTo>
                <a:cubicBezTo>
                  <a:pt x="8792888" y="873975"/>
                  <a:pt x="8786153" y="880792"/>
                  <a:pt x="8776970" y="885177"/>
                </a:cubicBezTo>
                <a:lnTo>
                  <a:pt x="8755719" y="889754"/>
                </a:lnTo>
                <a:lnTo>
                  <a:pt x="8743257" y="904723"/>
                </a:lnTo>
                <a:cubicBezTo>
                  <a:pt x="8737642" y="908108"/>
                  <a:pt x="8730651" y="908759"/>
                  <a:pt x="8721366" y="904711"/>
                </a:cubicBezTo>
                <a:cubicBezTo>
                  <a:pt x="8711895" y="915873"/>
                  <a:pt x="8676250" y="900745"/>
                  <a:pt x="8678353" y="926318"/>
                </a:cubicBezTo>
                <a:cubicBezTo>
                  <a:pt x="8658506" y="928813"/>
                  <a:pt x="8647569" y="933735"/>
                  <a:pt x="8636849" y="937900"/>
                </a:cubicBezTo>
                <a:lnTo>
                  <a:pt x="8620213" y="943068"/>
                </a:lnTo>
                <a:lnTo>
                  <a:pt x="8612581" y="952695"/>
                </a:lnTo>
                <a:cubicBezTo>
                  <a:pt x="8605836" y="959769"/>
                  <a:pt x="8598255" y="964412"/>
                  <a:pt x="8589038" y="963892"/>
                </a:cubicBezTo>
                <a:lnTo>
                  <a:pt x="8579950" y="960899"/>
                </a:lnTo>
                <a:cubicBezTo>
                  <a:pt x="8579740" y="962476"/>
                  <a:pt x="8579529" y="964053"/>
                  <a:pt x="8579319" y="965630"/>
                </a:cubicBezTo>
                <a:cubicBezTo>
                  <a:pt x="8579138" y="972972"/>
                  <a:pt x="8576531" y="980010"/>
                  <a:pt x="8547429" y="984506"/>
                </a:cubicBezTo>
                <a:cubicBezTo>
                  <a:pt x="8529238" y="1001725"/>
                  <a:pt x="8505565" y="1015840"/>
                  <a:pt x="8478704" y="1025490"/>
                </a:cubicBezTo>
                <a:cubicBezTo>
                  <a:pt x="8473109" y="1019545"/>
                  <a:pt x="8465819" y="1032194"/>
                  <a:pt x="8461421" y="1035512"/>
                </a:cubicBezTo>
                <a:cubicBezTo>
                  <a:pt x="8459739" y="1031087"/>
                  <a:pt x="8447663" y="1032074"/>
                  <a:pt x="8445003" y="1036851"/>
                </a:cubicBezTo>
                <a:cubicBezTo>
                  <a:pt x="8366593" y="1075951"/>
                  <a:pt x="8398773" y="1021402"/>
                  <a:pt x="8357350" y="1060213"/>
                </a:cubicBezTo>
                <a:cubicBezTo>
                  <a:pt x="8349366" y="1063843"/>
                  <a:pt x="8342208" y="1063367"/>
                  <a:pt x="8335565" y="1061151"/>
                </a:cubicBezTo>
                <a:lnTo>
                  <a:pt x="8325267" y="1055919"/>
                </a:lnTo>
                <a:lnTo>
                  <a:pt x="8293586" y="1076144"/>
                </a:lnTo>
                <a:cubicBezTo>
                  <a:pt x="8277595" y="1084193"/>
                  <a:pt x="8260401" y="1090863"/>
                  <a:pt x="8242405" y="1095960"/>
                </a:cubicBezTo>
                <a:cubicBezTo>
                  <a:pt x="8226373" y="1101227"/>
                  <a:pt x="8224213" y="1102052"/>
                  <a:pt x="8197391" y="1107746"/>
                </a:cubicBezTo>
                <a:cubicBezTo>
                  <a:pt x="8090266" y="1152133"/>
                  <a:pt x="8141491" y="1082372"/>
                  <a:pt x="8081474" y="1130125"/>
                </a:cubicBezTo>
                <a:cubicBezTo>
                  <a:pt x="8070634" y="1134173"/>
                  <a:pt x="8061619" y="1132810"/>
                  <a:pt x="8053585" y="1129169"/>
                </a:cubicBezTo>
                <a:lnTo>
                  <a:pt x="8038422" y="1119092"/>
                </a:lnTo>
                <a:lnTo>
                  <a:pt x="8029450" y="1125592"/>
                </a:lnTo>
                <a:cubicBezTo>
                  <a:pt x="7992226" y="1133484"/>
                  <a:pt x="7978616" y="1122765"/>
                  <a:pt x="7959552" y="1140188"/>
                </a:cubicBezTo>
                <a:cubicBezTo>
                  <a:pt x="7922008" y="1119572"/>
                  <a:pt x="7937737" y="1141786"/>
                  <a:pt x="7914188" y="1150862"/>
                </a:cubicBezTo>
                <a:cubicBezTo>
                  <a:pt x="7896037" y="1160155"/>
                  <a:pt x="7933463" y="1163411"/>
                  <a:pt x="7914918" y="1168758"/>
                </a:cubicBezTo>
                <a:cubicBezTo>
                  <a:pt x="7893102" y="1165887"/>
                  <a:pt x="7898453" y="1187420"/>
                  <a:pt x="7875510" y="1183153"/>
                </a:cubicBezTo>
                <a:cubicBezTo>
                  <a:pt x="7877354" y="1165743"/>
                  <a:pt x="7834286" y="1194789"/>
                  <a:pt x="7829932" y="1180782"/>
                </a:cubicBezTo>
                <a:cubicBezTo>
                  <a:pt x="7816047" y="1204874"/>
                  <a:pt x="7801901" y="1181513"/>
                  <a:pt x="7779182" y="1192665"/>
                </a:cubicBezTo>
                <a:cubicBezTo>
                  <a:pt x="7769446" y="1202686"/>
                  <a:pt x="7761564" y="1205661"/>
                  <a:pt x="7748774" y="1199586"/>
                </a:cubicBezTo>
                <a:cubicBezTo>
                  <a:pt x="7704339" y="1247771"/>
                  <a:pt x="7717626" y="1207638"/>
                  <a:pt x="7671846" y="1231966"/>
                </a:cubicBezTo>
                <a:cubicBezTo>
                  <a:pt x="7632956" y="1255682"/>
                  <a:pt x="7587383" y="1275180"/>
                  <a:pt x="7554146" y="1319748"/>
                </a:cubicBezTo>
                <a:cubicBezTo>
                  <a:pt x="7548775" y="1331557"/>
                  <a:pt x="7531272" y="1339155"/>
                  <a:pt x="7515052" y="1336718"/>
                </a:cubicBezTo>
                <a:cubicBezTo>
                  <a:pt x="7512260" y="1336298"/>
                  <a:pt x="7509613" y="1335590"/>
                  <a:pt x="7507193" y="1334617"/>
                </a:cubicBezTo>
                <a:cubicBezTo>
                  <a:pt x="7488273" y="1365207"/>
                  <a:pt x="7468925" y="1356298"/>
                  <a:pt x="7461694" y="1375866"/>
                </a:cubicBezTo>
                <a:cubicBezTo>
                  <a:pt x="7422434" y="1391917"/>
                  <a:pt x="7384603" y="1382819"/>
                  <a:pt x="7377571" y="1400128"/>
                </a:cubicBezTo>
                <a:cubicBezTo>
                  <a:pt x="7356236" y="1403926"/>
                  <a:pt x="7322509" y="1393138"/>
                  <a:pt x="7311261" y="1412652"/>
                </a:cubicBezTo>
                <a:cubicBezTo>
                  <a:pt x="7305349" y="1400071"/>
                  <a:pt x="7289966" y="1428039"/>
                  <a:pt x="7275307" y="1422171"/>
                </a:cubicBezTo>
                <a:cubicBezTo>
                  <a:pt x="7264529" y="1416601"/>
                  <a:pt x="7257348" y="1423786"/>
                  <a:pt x="7247783" y="1426330"/>
                </a:cubicBezTo>
                <a:cubicBezTo>
                  <a:pt x="7233839" y="1423056"/>
                  <a:pt x="7194363" y="1442037"/>
                  <a:pt x="7185047" y="1451812"/>
                </a:cubicBezTo>
                <a:cubicBezTo>
                  <a:pt x="7164447" y="1483396"/>
                  <a:pt x="7101577" y="1475742"/>
                  <a:pt x="7084117" y="1500281"/>
                </a:cubicBezTo>
                <a:cubicBezTo>
                  <a:pt x="7076899" y="1504821"/>
                  <a:pt x="7069494" y="1507565"/>
                  <a:pt x="7062011" y="1509183"/>
                </a:cubicBezTo>
                <a:lnTo>
                  <a:pt x="7040555" y="1511207"/>
                </a:lnTo>
                <a:lnTo>
                  <a:pt x="7033438" y="1506772"/>
                </a:lnTo>
                <a:lnTo>
                  <a:pt x="7020886" y="1510764"/>
                </a:lnTo>
                <a:lnTo>
                  <a:pt x="7017033" y="1510650"/>
                </a:lnTo>
                <a:lnTo>
                  <a:pt x="6995460" y="1511173"/>
                </a:lnTo>
                <a:cubicBezTo>
                  <a:pt x="7010208" y="1537643"/>
                  <a:pt x="6938512" y="1522467"/>
                  <a:pt x="6962144" y="1541508"/>
                </a:cubicBezTo>
                <a:cubicBezTo>
                  <a:pt x="6926351" y="1550586"/>
                  <a:pt x="6958236" y="1566326"/>
                  <a:pt x="6910674" y="1554793"/>
                </a:cubicBezTo>
                <a:cubicBezTo>
                  <a:pt x="6859225" y="1589274"/>
                  <a:pt x="6769015" y="1598548"/>
                  <a:pt x="6732152" y="1642538"/>
                </a:cubicBezTo>
                <a:cubicBezTo>
                  <a:pt x="6734901" y="1628031"/>
                  <a:pt x="6709146" y="1622413"/>
                  <a:pt x="6694106" y="1632377"/>
                </a:cubicBezTo>
                <a:cubicBezTo>
                  <a:pt x="6702628" y="1575914"/>
                  <a:pt x="6638899" y="1692862"/>
                  <a:pt x="6617223" y="1659889"/>
                </a:cubicBezTo>
                <a:cubicBezTo>
                  <a:pt x="6623246" y="1693349"/>
                  <a:pt x="6561228" y="1764690"/>
                  <a:pt x="6521138" y="1744340"/>
                </a:cubicBezTo>
                <a:cubicBezTo>
                  <a:pt x="6469831" y="1761656"/>
                  <a:pt x="6438109" y="1796731"/>
                  <a:pt x="6380677" y="1796883"/>
                </a:cubicBezTo>
                <a:cubicBezTo>
                  <a:pt x="6379865" y="1801686"/>
                  <a:pt x="6377810" y="1805986"/>
                  <a:pt x="6374897" y="1809910"/>
                </a:cubicBezTo>
                <a:lnTo>
                  <a:pt x="6364545" y="1820090"/>
                </a:lnTo>
                <a:lnTo>
                  <a:pt x="6362126" y="1819991"/>
                </a:lnTo>
                <a:cubicBezTo>
                  <a:pt x="6353055" y="1821720"/>
                  <a:pt x="6348796" y="1824537"/>
                  <a:pt x="6346673" y="1827824"/>
                </a:cubicBezTo>
                <a:lnTo>
                  <a:pt x="6345588" y="1832232"/>
                </a:lnTo>
                <a:lnTo>
                  <a:pt x="6335708" y="1838451"/>
                </a:lnTo>
                <a:lnTo>
                  <a:pt x="6318182" y="1852975"/>
                </a:lnTo>
                <a:lnTo>
                  <a:pt x="6313084" y="1853561"/>
                </a:lnTo>
                <a:lnTo>
                  <a:pt x="6283816" y="1872148"/>
                </a:lnTo>
                <a:lnTo>
                  <a:pt x="6282550" y="1871392"/>
                </a:lnTo>
                <a:cubicBezTo>
                  <a:pt x="6279041" y="1870121"/>
                  <a:pt x="6275192" y="1869982"/>
                  <a:pt x="6270527" y="1872208"/>
                </a:cubicBezTo>
                <a:cubicBezTo>
                  <a:pt x="6265029" y="1853962"/>
                  <a:pt x="6262790" y="1867903"/>
                  <a:pt x="6249518" y="1876079"/>
                </a:cubicBezTo>
                <a:cubicBezTo>
                  <a:pt x="6238019" y="1849564"/>
                  <a:pt x="6207959" y="1881750"/>
                  <a:pt x="6190386" y="1872478"/>
                </a:cubicBezTo>
                <a:cubicBezTo>
                  <a:pt x="6180893" y="1879083"/>
                  <a:pt x="6170646" y="1885584"/>
                  <a:pt x="6159777" y="1891745"/>
                </a:cubicBezTo>
                <a:lnTo>
                  <a:pt x="6153131" y="1895079"/>
                </a:lnTo>
                <a:lnTo>
                  <a:pt x="6152798" y="1894920"/>
                </a:lnTo>
                <a:cubicBezTo>
                  <a:pt x="6150925" y="1895166"/>
                  <a:pt x="6148578" y="1896082"/>
                  <a:pt x="6145388" y="1897990"/>
                </a:cubicBezTo>
                <a:lnTo>
                  <a:pt x="6141014" y="1901155"/>
                </a:lnTo>
                <a:lnTo>
                  <a:pt x="6128122" y="1907623"/>
                </a:lnTo>
                <a:lnTo>
                  <a:pt x="6122351" y="1908359"/>
                </a:lnTo>
                <a:cubicBezTo>
                  <a:pt x="6099508" y="1905910"/>
                  <a:pt x="6088334" y="1869006"/>
                  <a:pt x="6064750" y="1896394"/>
                </a:cubicBezTo>
                <a:cubicBezTo>
                  <a:pt x="6025977" y="1903785"/>
                  <a:pt x="5997095" y="1889190"/>
                  <a:pt x="5964230" y="1910038"/>
                </a:cubicBezTo>
                <a:cubicBezTo>
                  <a:pt x="5927910" y="1916874"/>
                  <a:pt x="5894873" y="1914928"/>
                  <a:pt x="5865399" y="1926966"/>
                </a:cubicBezTo>
                <a:cubicBezTo>
                  <a:pt x="5851644" y="1923038"/>
                  <a:pt x="5839380" y="1922808"/>
                  <a:pt x="5829951" y="1934755"/>
                </a:cubicBezTo>
                <a:cubicBezTo>
                  <a:pt x="5795498" y="1938369"/>
                  <a:pt x="5784532" y="1926246"/>
                  <a:pt x="5765285" y="1941322"/>
                </a:cubicBezTo>
                <a:cubicBezTo>
                  <a:pt x="5741789" y="1922874"/>
                  <a:pt x="5742385" y="1931607"/>
                  <a:pt x="5734750" y="1939793"/>
                </a:cubicBezTo>
                <a:lnTo>
                  <a:pt x="5733569" y="1940505"/>
                </a:lnTo>
                <a:lnTo>
                  <a:pt x="5730329" y="1937845"/>
                </a:lnTo>
                <a:lnTo>
                  <a:pt x="5724661" y="1937455"/>
                </a:lnTo>
                <a:lnTo>
                  <a:pt x="5710186" y="1941370"/>
                </a:lnTo>
                <a:lnTo>
                  <a:pt x="5704910" y="1943663"/>
                </a:lnTo>
                <a:cubicBezTo>
                  <a:pt x="5701213" y="1944937"/>
                  <a:pt x="5698678" y="1945391"/>
                  <a:pt x="5696836" y="1945271"/>
                </a:cubicBezTo>
                <a:lnTo>
                  <a:pt x="5696583" y="1945050"/>
                </a:lnTo>
                <a:lnTo>
                  <a:pt x="5689123" y="1947067"/>
                </a:lnTo>
                <a:cubicBezTo>
                  <a:pt x="5676655" y="1951072"/>
                  <a:pt x="5664639" y="1955533"/>
                  <a:pt x="5653291" y="1960245"/>
                </a:cubicBezTo>
                <a:cubicBezTo>
                  <a:pt x="5640346" y="1947636"/>
                  <a:pt x="5600180" y="1973739"/>
                  <a:pt x="5599385" y="1945198"/>
                </a:cubicBezTo>
                <a:cubicBezTo>
                  <a:pt x="5583913" y="1950736"/>
                  <a:pt x="5576590" y="1964134"/>
                  <a:pt x="5578300" y="1944963"/>
                </a:cubicBezTo>
                <a:cubicBezTo>
                  <a:pt x="5573104" y="1946266"/>
                  <a:pt x="5569560" y="1945382"/>
                  <a:pt x="5566758" y="1943441"/>
                </a:cubicBezTo>
                <a:lnTo>
                  <a:pt x="5565857" y="1942445"/>
                </a:lnTo>
                <a:lnTo>
                  <a:pt x="5531534" y="1955208"/>
                </a:lnTo>
                <a:lnTo>
                  <a:pt x="5526552" y="1954799"/>
                </a:lnTo>
                <a:lnTo>
                  <a:pt x="5504723" y="1965811"/>
                </a:lnTo>
                <a:lnTo>
                  <a:pt x="5493156" y="1970063"/>
                </a:lnTo>
                <a:lnTo>
                  <a:pt x="5490486" y="1974227"/>
                </a:lnTo>
                <a:cubicBezTo>
                  <a:pt x="5487271" y="1977077"/>
                  <a:pt x="5482233" y="1979045"/>
                  <a:pt x="5473107" y="1979001"/>
                </a:cubicBezTo>
                <a:lnTo>
                  <a:pt x="5470885" y="1978432"/>
                </a:lnTo>
                <a:lnTo>
                  <a:pt x="5457393" y="1986525"/>
                </a:lnTo>
                <a:cubicBezTo>
                  <a:pt x="5453194" y="1989853"/>
                  <a:pt x="5449663" y="1993721"/>
                  <a:pt x="5447102" y="1998329"/>
                </a:cubicBezTo>
                <a:cubicBezTo>
                  <a:pt x="5386283" y="2017364"/>
                  <a:pt x="5223545" y="2015483"/>
                  <a:pt x="5159151" y="2029640"/>
                </a:cubicBezTo>
                <a:cubicBezTo>
                  <a:pt x="5141359" y="2036610"/>
                  <a:pt x="5090827" y="2076822"/>
                  <a:pt x="5098838" y="2062961"/>
                </a:cubicBezTo>
                <a:cubicBezTo>
                  <a:pt x="5047883" y="2099457"/>
                  <a:pt x="4922007" y="2111466"/>
                  <a:pt x="4860988" y="2135698"/>
                </a:cubicBezTo>
                <a:cubicBezTo>
                  <a:pt x="4805413" y="2152292"/>
                  <a:pt x="4784714" y="2158665"/>
                  <a:pt x="4765388" y="2162525"/>
                </a:cubicBezTo>
                <a:cubicBezTo>
                  <a:pt x="4758560" y="2161978"/>
                  <a:pt x="4751823" y="2160531"/>
                  <a:pt x="4745033" y="2158859"/>
                </a:cubicBezTo>
                <a:lnTo>
                  <a:pt x="4741475" y="2157998"/>
                </a:lnTo>
                <a:lnTo>
                  <a:pt x="4728247" y="2159526"/>
                </a:lnTo>
                <a:lnTo>
                  <a:pt x="4723263" y="2153742"/>
                </a:lnTo>
                <a:lnTo>
                  <a:pt x="4593061" y="2171597"/>
                </a:lnTo>
                <a:lnTo>
                  <a:pt x="4405765" y="2199902"/>
                </a:lnTo>
                <a:cubicBezTo>
                  <a:pt x="4403942" y="2198353"/>
                  <a:pt x="4402457" y="2196614"/>
                  <a:pt x="4401354" y="2194745"/>
                </a:cubicBezTo>
                <a:lnTo>
                  <a:pt x="4366646" y="2198564"/>
                </a:lnTo>
                <a:lnTo>
                  <a:pt x="4354009" y="2204984"/>
                </a:lnTo>
                <a:lnTo>
                  <a:pt x="4348284" y="2205270"/>
                </a:lnTo>
                <a:lnTo>
                  <a:pt x="4333906" y="2205251"/>
                </a:lnTo>
                <a:cubicBezTo>
                  <a:pt x="4326429" y="2204713"/>
                  <a:pt x="4318024" y="2203940"/>
                  <a:pt x="4308819" y="2203822"/>
                </a:cubicBezTo>
                <a:lnTo>
                  <a:pt x="4301210" y="2204456"/>
                </a:lnTo>
                <a:lnTo>
                  <a:pt x="4283095" y="2198177"/>
                </a:lnTo>
                <a:cubicBezTo>
                  <a:pt x="4269863" y="2193337"/>
                  <a:pt x="4259612" y="2190345"/>
                  <a:pt x="4250119" y="2196342"/>
                </a:cubicBezTo>
                <a:cubicBezTo>
                  <a:pt x="4230702" y="2190559"/>
                  <a:pt x="4213171" y="2166890"/>
                  <a:pt x="4189203" y="2178994"/>
                </a:cubicBezTo>
                <a:cubicBezTo>
                  <a:pt x="4194512" y="2165594"/>
                  <a:pt x="4160734" y="2183257"/>
                  <a:pt x="4154035" y="2171950"/>
                </a:cubicBezTo>
                <a:cubicBezTo>
                  <a:pt x="4150098" y="2162547"/>
                  <a:pt x="4138934" y="2165714"/>
                  <a:pt x="4129569" y="2163850"/>
                </a:cubicBezTo>
                <a:cubicBezTo>
                  <a:pt x="4121391" y="2155090"/>
                  <a:pt x="4076089" y="2154737"/>
                  <a:pt x="4061250" y="2159236"/>
                </a:cubicBezTo>
                <a:cubicBezTo>
                  <a:pt x="4020618" y="2177811"/>
                  <a:pt x="3978175" y="2144465"/>
                  <a:pt x="3945480" y="2158279"/>
                </a:cubicBezTo>
                <a:cubicBezTo>
                  <a:pt x="3936362" y="2159139"/>
                  <a:pt x="3928502" y="2158369"/>
                  <a:pt x="3921468" y="2156588"/>
                </a:cubicBezTo>
                <a:lnTo>
                  <a:pt x="3903348" y="2149220"/>
                </a:lnTo>
                <a:lnTo>
                  <a:pt x="3901342" y="2142355"/>
                </a:lnTo>
                <a:lnTo>
                  <a:pt x="3888539" y="2140476"/>
                </a:lnTo>
                <a:lnTo>
                  <a:pt x="3885662" y="2138740"/>
                </a:lnTo>
                <a:cubicBezTo>
                  <a:pt x="3880178" y="2135398"/>
                  <a:pt x="3874645" y="2132286"/>
                  <a:pt x="3868627" y="2130023"/>
                </a:cubicBezTo>
                <a:cubicBezTo>
                  <a:pt x="3859240" y="2159198"/>
                  <a:pt x="3815892" y="2115590"/>
                  <a:pt x="3819177" y="2142111"/>
                </a:cubicBezTo>
                <a:cubicBezTo>
                  <a:pt x="3784478" y="2134756"/>
                  <a:pt x="3796708" y="2161930"/>
                  <a:pt x="3769100" y="2131731"/>
                </a:cubicBezTo>
                <a:cubicBezTo>
                  <a:pt x="3702423" y="2139704"/>
                  <a:pt x="3625642" y="2109386"/>
                  <a:pt x="3562752" y="2131785"/>
                </a:cubicBezTo>
                <a:cubicBezTo>
                  <a:pt x="3576244" y="2120400"/>
                  <a:pt x="3560801" y="2104591"/>
                  <a:pt x="3541402" y="2106821"/>
                </a:cubicBezTo>
                <a:cubicBezTo>
                  <a:pt x="3592232" y="2061584"/>
                  <a:pt x="3356194" y="2115384"/>
                  <a:pt x="3365341" y="2077638"/>
                </a:cubicBezTo>
                <a:cubicBezTo>
                  <a:pt x="3303594" y="2079161"/>
                  <a:pt x="3221644" y="2111487"/>
                  <a:pt x="3170922" y="2115957"/>
                </a:cubicBezTo>
                <a:cubicBezTo>
                  <a:pt x="3166532" y="2119769"/>
                  <a:pt x="3161579" y="2122617"/>
                  <a:pt x="3156256" y="2124773"/>
                </a:cubicBezTo>
                <a:lnTo>
                  <a:pt x="3140298" y="2129182"/>
                </a:lnTo>
                <a:lnTo>
                  <a:pt x="3138514" y="2128069"/>
                </a:lnTo>
                <a:cubicBezTo>
                  <a:pt x="3130169" y="2125710"/>
                  <a:pt x="3124679" y="2126336"/>
                  <a:pt x="3120467" y="2128281"/>
                </a:cubicBezTo>
                <a:lnTo>
                  <a:pt x="3116175" y="2131633"/>
                </a:lnTo>
                <a:lnTo>
                  <a:pt x="3103685" y="2132814"/>
                </a:lnTo>
                <a:lnTo>
                  <a:pt x="3078794" y="2137935"/>
                </a:lnTo>
                <a:lnTo>
                  <a:pt x="3074407" y="2136274"/>
                </a:lnTo>
                <a:lnTo>
                  <a:pt x="3037285" y="2139919"/>
                </a:lnTo>
                <a:lnTo>
                  <a:pt x="3036901" y="2138726"/>
                </a:lnTo>
                <a:cubicBezTo>
                  <a:pt x="3035193" y="2136135"/>
                  <a:pt x="3032337" y="2134379"/>
                  <a:pt x="3026996" y="2134322"/>
                </a:cubicBezTo>
                <a:cubicBezTo>
                  <a:pt x="3037063" y="2116196"/>
                  <a:pt x="3024412" y="2127308"/>
                  <a:pt x="3007772" y="2128742"/>
                </a:cubicBezTo>
                <a:cubicBezTo>
                  <a:pt x="3019697" y="2100910"/>
                  <a:pt x="2971305" y="2115987"/>
                  <a:pt x="2965030" y="2100494"/>
                </a:cubicBezTo>
                <a:cubicBezTo>
                  <a:pt x="2952539" y="2102174"/>
                  <a:pt x="2939545" y="2103445"/>
                  <a:pt x="2926342" y="2104155"/>
                </a:cubicBezTo>
                <a:lnTo>
                  <a:pt x="2918608" y="2104215"/>
                </a:lnTo>
                <a:cubicBezTo>
                  <a:pt x="2918564" y="2104122"/>
                  <a:pt x="2918519" y="2104030"/>
                  <a:pt x="2918475" y="2103937"/>
                </a:cubicBezTo>
                <a:cubicBezTo>
                  <a:pt x="2916840" y="2103354"/>
                  <a:pt x="2914314" y="2103149"/>
                  <a:pt x="2910360" y="2103444"/>
                </a:cubicBezTo>
                <a:lnTo>
                  <a:pt x="2904507" y="2104326"/>
                </a:lnTo>
                <a:lnTo>
                  <a:pt x="2889503" y="2104443"/>
                </a:lnTo>
                <a:lnTo>
                  <a:pt x="2884480" y="2102626"/>
                </a:lnTo>
                <a:lnTo>
                  <a:pt x="2882689" y="2099228"/>
                </a:lnTo>
                <a:lnTo>
                  <a:pt x="2881291" y="2099618"/>
                </a:lnTo>
                <a:cubicBezTo>
                  <a:pt x="2870663" y="2105606"/>
                  <a:pt x="2867338" y="2114210"/>
                  <a:pt x="2853979" y="2090388"/>
                </a:cubicBezTo>
                <a:cubicBezTo>
                  <a:pt x="2829652" y="2100099"/>
                  <a:pt x="2824975" y="2085577"/>
                  <a:pt x="2791790" y="2080332"/>
                </a:cubicBezTo>
                <a:cubicBezTo>
                  <a:pt x="2777850" y="2089504"/>
                  <a:pt x="2766709" y="2086170"/>
                  <a:pt x="2755844" y="2078874"/>
                </a:cubicBezTo>
                <a:cubicBezTo>
                  <a:pt x="2723488" y="2083049"/>
                  <a:pt x="2694065" y="2072780"/>
                  <a:pt x="2657742" y="2070179"/>
                </a:cubicBezTo>
                <a:cubicBezTo>
                  <a:pt x="2618372" y="2082020"/>
                  <a:pt x="2598368" y="2060559"/>
                  <a:pt x="2559549" y="2057873"/>
                </a:cubicBezTo>
                <a:cubicBezTo>
                  <a:pt x="2525789" y="2078403"/>
                  <a:pt x="2531908" y="2039838"/>
                  <a:pt x="2512054" y="2031671"/>
                </a:cubicBezTo>
                <a:lnTo>
                  <a:pt x="2506437" y="2030918"/>
                </a:lnTo>
                <a:lnTo>
                  <a:pt x="2491752" y="2033906"/>
                </a:lnTo>
                <a:lnTo>
                  <a:pt x="2486338" y="2035862"/>
                </a:lnTo>
                <a:cubicBezTo>
                  <a:pt x="2482568" y="2036899"/>
                  <a:pt x="2480011" y="2037191"/>
                  <a:pt x="2478186" y="2036953"/>
                </a:cubicBezTo>
                <a:lnTo>
                  <a:pt x="2477950" y="2036715"/>
                </a:lnTo>
                <a:lnTo>
                  <a:pt x="2470381" y="2038256"/>
                </a:lnTo>
                <a:cubicBezTo>
                  <a:pt x="2457686" y="2041461"/>
                  <a:pt x="2445410" y="2045155"/>
                  <a:pt x="2433781" y="2049140"/>
                </a:cubicBezTo>
                <a:cubicBezTo>
                  <a:pt x="2421781" y="2035703"/>
                  <a:pt x="2379959" y="2059234"/>
                  <a:pt x="2381172" y="2030645"/>
                </a:cubicBezTo>
                <a:cubicBezTo>
                  <a:pt x="2365380" y="2035192"/>
                  <a:pt x="2357148" y="2048120"/>
                  <a:pt x="2360198" y="2029059"/>
                </a:cubicBezTo>
                <a:cubicBezTo>
                  <a:pt x="2354933" y="2030031"/>
                  <a:pt x="2351467" y="2028919"/>
                  <a:pt x="2348815" y="2026798"/>
                </a:cubicBezTo>
                <a:lnTo>
                  <a:pt x="2347988" y="2025745"/>
                </a:lnTo>
                <a:lnTo>
                  <a:pt x="2312920" y="2036311"/>
                </a:lnTo>
                <a:lnTo>
                  <a:pt x="2307986" y="2035583"/>
                </a:lnTo>
                <a:lnTo>
                  <a:pt x="2285481" y="2045197"/>
                </a:lnTo>
                <a:lnTo>
                  <a:pt x="2273666" y="2048710"/>
                </a:lnTo>
                <a:lnTo>
                  <a:pt x="2270719" y="2052702"/>
                </a:lnTo>
                <a:cubicBezTo>
                  <a:pt x="2267315" y="2055347"/>
                  <a:pt x="2262161" y="2056992"/>
                  <a:pt x="2253080" y="2056363"/>
                </a:cubicBezTo>
                <a:lnTo>
                  <a:pt x="2250906" y="2055654"/>
                </a:lnTo>
                <a:lnTo>
                  <a:pt x="2236905" y="2062882"/>
                </a:lnTo>
                <a:cubicBezTo>
                  <a:pt x="2232493" y="2065942"/>
                  <a:pt x="2228705" y="2069583"/>
                  <a:pt x="2225830" y="2074027"/>
                </a:cubicBezTo>
                <a:cubicBezTo>
                  <a:pt x="2173117" y="2059597"/>
                  <a:pt x="2128486" y="2085502"/>
                  <a:pt x="2073776" y="2089244"/>
                </a:cubicBezTo>
                <a:cubicBezTo>
                  <a:pt x="2046050" y="2059365"/>
                  <a:pt x="1957570" y="2112693"/>
                  <a:pt x="1948256" y="2146616"/>
                </a:cubicBezTo>
                <a:cubicBezTo>
                  <a:pt x="1943005" y="2109192"/>
                  <a:pt x="1832736" y="2206239"/>
                  <a:pt x="1865582" y="2153738"/>
                </a:cubicBezTo>
                <a:cubicBezTo>
                  <a:pt x="1847376" y="2159567"/>
                  <a:pt x="1826258" y="2147592"/>
                  <a:pt x="1835210" y="2134244"/>
                </a:cubicBezTo>
                <a:cubicBezTo>
                  <a:pt x="1781916" y="2167476"/>
                  <a:pt x="1695112" y="2153556"/>
                  <a:pt x="1632661" y="2173882"/>
                </a:cubicBezTo>
                <a:cubicBezTo>
                  <a:pt x="1594177" y="2150642"/>
                  <a:pt x="1616426" y="2173975"/>
                  <a:pt x="1579590" y="2173680"/>
                </a:cubicBezTo>
                <a:cubicBezTo>
                  <a:pt x="1592812" y="2198112"/>
                  <a:pt x="1533818" y="2165220"/>
                  <a:pt x="1535601" y="2194590"/>
                </a:cubicBezTo>
                <a:cubicBezTo>
                  <a:pt x="1528840" y="2193608"/>
                  <a:pt x="1522236" y="2191728"/>
                  <a:pt x="1515594" y="2189622"/>
                </a:cubicBezTo>
                <a:lnTo>
                  <a:pt x="1512113" y="2188534"/>
                </a:lnTo>
                <a:lnTo>
                  <a:pt x="1498838" y="2189213"/>
                </a:lnTo>
                <a:lnTo>
                  <a:pt x="1494279" y="2183112"/>
                </a:lnTo>
                <a:lnTo>
                  <a:pt x="1473714" y="2179625"/>
                </a:lnTo>
                <a:cubicBezTo>
                  <a:pt x="1466138" y="2179292"/>
                  <a:pt x="1458132" y="2180071"/>
                  <a:pt x="1449503" y="2182633"/>
                </a:cubicBezTo>
                <a:lnTo>
                  <a:pt x="1266687" y="2212688"/>
                </a:lnTo>
                <a:cubicBezTo>
                  <a:pt x="1256792" y="2212722"/>
                  <a:pt x="1247024" y="2217857"/>
                  <a:pt x="1239614" y="2209727"/>
                </a:cubicBezTo>
                <a:cubicBezTo>
                  <a:pt x="1228778" y="2200326"/>
                  <a:pt x="1202276" y="2223497"/>
                  <a:pt x="1202436" y="2209817"/>
                </a:cubicBezTo>
                <a:cubicBezTo>
                  <a:pt x="1183471" y="2225854"/>
                  <a:pt x="1157340" y="2206849"/>
                  <a:pt x="1136097" y="2205112"/>
                </a:cubicBezTo>
                <a:cubicBezTo>
                  <a:pt x="1100396" y="2209415"/>
                  <a:pt x="1013922" y="2231219"/>
                  <a:pt x="988232" y="2235635"/>
                </a:cubicBezTo>
                <a:cubicBezTo>
                  <a:pt x="986445" y="2234079"/>
                  <a:pt x="984332" y="2232722"/>
                  <a:pt x="981959" y="2231607"/>
                </a:cubicBezTo>
                <a:cubicBezTo>
                  <a:pt x="968170" y="2225130"/>
                  <a:pt x="948759" y="2228043"/>
                  <a:pt x="938600" y="2238113"/>
                </a:cubicBezTo>
                <a:cubicBezTo>
                  <a:pt x="888371" y="2272824"/>
                  <a:pt x="837950" y="2280135"/>
                  <a:pt x="791788" y="2293224"/>
                </a:cubicBezTo>
                <a:cubicBezTo>
                  <a:pt x="739035" y="2305159"/>
                  <a:pt x="769009" y="2269676"/>
                  <a:pt x="706914" y="2305046"/>
                </a:cubicBezTo>
                <a:cubicBezTo>
                  <a:pt x="697882" y="2295919"/>
                  <a:pt x="689339" y="2296797"/>
                  <a:pt x="675971" y="2304030"/>
                </a:cubicBezTo>
                <a:cubicBezTo>
                  <a:pt x="650201" y="2309060"/>
                  <a:pt x="647591" y="2282853"/>
                  <a:pt x="624180" y="2302650"/>
                </a:cubicBezTo>
                <a:cubicBezTo>
                  <a:pt x="626400" y="2287987"/>
                  <a:pt x="574045" y="2305175"/>
                  <a:pt x="583453" y="2288788"/>
                </a:cubicBezTo>
                <a:cubicBezTo>
                  <a:pt x="564313" y="2278832"/>
                  <a:pt x="559671" y="2301039"/>
                  <a:pt x="540946" y="2292721"/>
                </a:cubicBezTo>
                <a:cubicBezTo>
                  <a:pt x="521576" y="2293191"/>
                  <a:pt x="554439" y="2305843"/>
                  <a:pt x="533680" y="2310233"/>
                </a:cubicBezTo>
                <a:cubicBezTo>
                  <a:pt x="508069" y="2313043"/>
                  <a:pt x="512638" y="2338541"/>
                  <a:pt x="487366" y="2309053"/>
                </a:cubicBezTo>
                <a:cubicBezTo>
                  <a:pt x="462164" y="2321083"/>
                  <a:pt x="454441" y="2307251"/>
                  <a:pt x="416820" y="2305443"/>
                </a:cubicBezTo>
                <a:cubicBezTo>
                  <a:pt x="403012" y="2315890"/>
                  <a:pt x="390105" y="2313733"/>
                  <a:pt x="376805" y="2307647"/>
                </a:cubicBezTo>
                <a:cubicBezTo>
                  <a:pt x="341751" y="2315035"/>
                  <a:pt x="307408" y="2307897"/>
                  <a:pt x="266777" y="2309012"/>
                </a:cubicBezTo>
                <a:cubicBezTo>
                  <a:pt x="225310" y="2324664"/>
                  <a:pt x="199419" y="2305548"/>
                  <a:pt x="156013" y="2306832"/>
                </a:cubicBezTo>
                <a:cubicBezTo>
                  <a:pt x="117457" y="2333851"/>
                  <a:pt x="122965" y="2279562"/>
                  <a:pt x="87258" y="2285511"/>
                </a:cubicBezTo>
                <a:cubicBezTo>
                  <a:pt x="38977" y="2309189"/>
                  <a:pt x="74043" y="2277969"/>
                  <a:pt x="23798" y="2281822"/>
                </a:cubicBezTo>
                <a:lnTo>
                  <a:pt x="0" y="2285369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4A50AFA-AC88-6B81-F7F6-67CE12513C18}"/>
              </a:ext>
            </a:extLst>
          </p:cNvPr>
          <p:cNvSpPr txBox="1"/>
          <p:nvPr/>
        </p:nvSpPr>
        <p:spPr>
          <a:xfrm>
            <a:off x="1550481" y="119762"/>
            <a:ext cx="5155119" cy="1368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de-DE" sz="7200" dirty="0">
                <a:latin typeface="Tw Cen MT Condensed" panose="020B0606020104020203" pitchFamily="34" charset="0"/>
                <a:ea typeface="+mj-ea"/>
                <a:cs typeface="+mj-cs"/>
              </a:rPr>
              <a:t>Ist das alles? </a:t>
            </a:r>
            <a:r>
              <a:rPr lang="de-DE" sz="7200" dirty="0">
                <a:latin typeface="Tw Cen MT Condensed" panose="020B0606020104020203" pitchFamily="34" charset="0"/>
                <a:ea typeface="+mj-ea"/>
                <a:cs typeface="+mj-cs"/>
                <a:sym typeface="Wingdings" panose="05000000000000000000" pitchFamily="2" charset="2"/>
              </a:rPr>
              <a:t></a:t>
            </a:r>
            <a:endParaRPr lang="de-DE" sz="7200" dirty="0">
              <a:latin typeface="Tw Cen MT Condensed" panose="020B0606020104020203" pitchFamily="34" charset="0"/>
              <a:ea typeface="+mj-ea"/>
              <a:cs typeface="+mj-cs"/>
            </a:endParaRPr>
          </a:p>
        </p:txBody>
      </p:sp>
      <p:pic>
        <p:nvPicPr>
          <p:cNvPr id="6" name="Grafik 5" descr="Ein Bild, das Text enthält.&#10;&#10;Automatisch generierte Beschreibung">
            <a:extLst>
              <a:ext uri="{FF2B5EF4-FFF2-40B4-BE49-F238E27FC236}">
                <a16:creationId xmlns:a16="http://schemas.microsoft.com/office/drawing/2014/main" id="{9A8B72D4-552E-4398-5A29-CF2C96A4DF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3" r="4166" b="1"/>
          <a:stretch/>
        </p:blipFill>
        <p:spPr>
          <a:xfrm>
            <a:off x="6556723" y="2231252"/>
            <a:ext cx="3760238" cy="3365190"/>
          </a:xfrm>
          <a:prstGeom prst="rect">
            <a:avLst/>
          </a:pr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FDF195F-784B-4D00-8C92-6FC1B0499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7088" y="6277971"/>
            <a:ext cx="6884912" cy="580030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fik 8" descr="Ein Bild, das Pfeil enthält.&#10;&#10;Automatisch generierte Beschreibung">
            <a:extLst>
              <a:ext uri="{FF2B5EF4-FFF2-40B4-BE49-F238E27FC236}">
                <a16:creationId xmlns:a16="http://schemas.microsoft.com/office/drawing/2014/main" id="{16F7A229-2E86-438E-BC1E-D463EA8FB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546" y="2261216"/>
            <a:ext cx="3760238" cy="3946089"/>
          </a:xfrm>
          <a:prstGeom prst="rect">
            <a:avLst/>
          </a:prstGeom>
        </p:spPr>
      </p:pic>
      <p:pic>
        <p:nvPicPr>
          <p:cNvPr id="25" name="Grafik 24" descr="Ein Bild, das Diagramm enthält.&#10;&#10;Automatisch generierte Beschreibung">
            <a:extLst>
              <a:ext uri="{FF2B5EF4-FFF2-40B4-BE49-F238E27FC236}">
                <a16:creationId xmlns:a16="http://schemas.microsoft.com/office/drawing/2014/main" id="{6311D10C-A524-9345-6026-9CF542066C1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1" t="12187" r="22082" b="34318"/>
          <a:stretch/>
        </p:blipFill>
        <p:spPr>
          <a:xfrm>
            <a:off x="84080" y="2006193"/>
            <a:ext cx="8696960" cy="4456134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75699F60-8939-51D8-F6D7-FD584FFC1AA1}"/>
              </a:ext>
            </a:extLst>
          </p:cNvPr>
          <p:cNvSpPr txBox="1"/>
          <p:nvPr/>
        </p:nvSpPr>
        <p:spPr>
          <a:xfrm>
            <a:off x="7808908" y="1196602"/>
            <a:ext cx="3760238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i="1" dirty="0">
                <a:solidFill>
                  <a:schemeClr val="tx1"/>
                </a:solidFill>
                <a:latin typeface="Tw Cen MT Condensed" panose="020B0606020104020203" pitchFamily="34" charset="0"/>
              </a:rPr>
              <a:t>Crêpe </a:t>
            </a:r>
            <a:r>
              <a:rPr lang="de-DE" sz="3600" i="1" dirty="0" err="1">
                <a:solidFill>
                  <a:schemeClr val="tx1"/>
                </a:solidFill>
                <a:latin typeface="Tw Cen MT Condensed" panose="020B0606020104020203" pitchFamily="34" charset="0"/>
              </a:rPr>
              <a:t>Crêpe</a:t>
            </a:r>
            <a:r>
              <a:rPr lang="de-DE" sz="3600" i="1" dirty="0">
                <a:solidFill>
                  <a:schemeClr val="tx1"/>
                </a:solidFill>
                <a:latin typeface="Tw Cen MT Condensed" panose="020B0606020104020203" pitchFamily="34" charset="0"/>
              </a:rPr>
              <a:t> </a:t>
            </a:r>
            <a:r>
              <a:rPr lang="de-DE" sz="3600" i="1" dirty="0" err="1">
                <a:solidFill>
                  <a:schemeClr val="tx1"/>
                </a:solidFill>
                <a:latin typeface="Tw Cen MT Condensed" panose="020B0606020104020203" pitchFamily="34" charset="0"/>
              </a:rPr>
              <a:t>Crêpe</a:t>
            </a:r>
            <a:r>
              <a:rPr lang="de-DE" sz="3600" i="1" dirty="0">
                <a:solidFill>
                  <a:schemeClr val="tx1"/>
                </a:solidFill>
                <a:latin typeface="Tw Cen MT Condensed" panose="020B0606020104020203" pitchFamily="34" charset="0"/>
              </a:rPr>
              <a:t>!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  <a:latin typeface="Tw Cen MT Condensed" panose="020B0606020104020203" pitchFamily="34" charset="0"/>
              </a:rPr>
              <a:t>„die schönste Sprache der Welt“</a:t>
            </a:r>
          </a:p>
          <a:p>
            <a:pPr algn="ctr"/>
            <a:r>
              <a:rPr lang="de-DE" sz="3600" dirty="0">
                <a:solidFill>
                  <a:schemeClr val="tx1"/>
                </a:solidFill>
                <a:latin typeface="Tw Cen MT Condensed" panose="020B0606020104020203" pitchFamily="34" charset="0"/>
              </a:rPr>
              <a:t>der Eiffelturm</a:t>
            </a:r>
          </a:p>
          <a:p>
            <a:pPr algn="ctr"/>
            <a:r>
              <a:rPr lang="de-DE" sz="4400" i="1" dirty="0">
                <a:solidFill>
                  <a:schemeClr val="tx1"/>
                </a:solidFill>
                <a:latin typeface="Tw Cen MT Condensed" panose="020B0606020104020203" pitchFamily="34" charset="0"/>
              </a:rPr>
              <a:t>la </a:t>
            </a:r>
            <a:r>
              <a:rPr lang="de-DE" sz="4400" i="1" dirty="0" err="1">
                <a:solidFill>
                  <a:schemeClr val="tx1"/>
                </a:solidFill>
                <a:latin typeface="Tw Cen MT Condensed" panose="020B0606020104020203" pitchFamily="34" charset="0"/>
              </a:rPr>
              <a:t>vie</a:t>
            </a:r>
            <a:r>
              <a:rPr lang="de-DE" sz="4400" i="1" dirty="0">
                <a:solidFill>
                  <a:schemeClr val="tx1"/>
                </a:solidFill>
                <a:latin typeface="Tw Cen MT Condensed" panose="020B0606020104020203" pitchFamily="34" charset="0"/>
              </a:rPr>
              <a:t> en </a:t>
            </a:r>
            <a:r>
              <a:rPr lang="de-DE" sz="4400" i="1" dirty="0" err="1">
                <a:solidFill>
                  <a:schemeClr val="tx1"/>
                </a:solidFill>
                <a:latin typeface="Tw Cen MT Condensed" panose="020B0606020104020203" pitchFamily="34" charset="0"/>
              </a:rPr>
              <a:t>rose</a:t>
            </a:r>
            <a:endParaRPr lang="de-DE" sz="4400" i="1" dirty="0">
              <a:solidFill>
                <a:schemeClr val="tx1"/>
              </a:solidFill>
              <a:latin typeface="Tw Cen MT Condensed" panose="020B0606020104020203" pitchFamily="34" charset="0"/>
            </a:endParaRPr>
          </a:p>
          <a:p>
            <a:pPr algn="ctr"/>
            <a:r>
              <a:rPr lang="de-DE" sz="3600" dirty="0">
                <a:solidFill>
                  <a:schemeClr val="tx1"/>
                </a:solidFill>
                <a:latin typeface="Tw Cen MT Condensed" panose="020B0606020104020203" pitchFamily="34" charset="0"/>
              </a:rPr>
              <a:t>leicht verrückte Filme</a:t>
            </a:r>
          </a:p>
          <a:p>
            <a:pPr algn="ctr"/>
            <a:r>
              <a:rPr lang="fr-FR" sz="3600" i="1" dirty="0">
                <a:solidFill>
                  <a:schemeClr val="tx1"/>
                </a:solidFill>
                <a:latin typeface="Tw Cen MT Condensed" panose="020B0606020104020203" pitchFamily="34" charset="0"/>
              </a:rPr>
              <a:t>Ça va? Ça va!</a:t>
            </a:r>
          </a:p>
          <a:p>
            <a:pPr algn="ctr"/>
            <a:r>
              <a:rPr lang="fr-FR" sz="3600" i="1" dirty="0">
                <a:latin typeface="Tw Cen MT Condensed" panose="020B0606020104020203" pitchFamily="34" charset="0"/>
              </a:rPr>
              <a:t>…</a:t>
            </a:r>
            <a:endParaRPr lang="fr-FR" sz="3600" i="1" dirty="0">
              <a:solidFill>
                <a:schemeClr val="tx1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DF4E0300-D621-4536-57FC-436EB3008B2E}"/>
              </a:ext>
            </a:extLst>
          </p:cNvPr>
          <p:cNvSpPr/>
          <p:nvPr/>
        </p:nvSpPr>
        <p:spPr>
          <a:xfrm>
            <a:off x="8648203" y="5182739"/>
            <a:ext cx="3312160" cy="447040"/>
          </a:xfrm>
          <a:custGeom>
            <a:avLst/>
            <a:gdLst>
              <a:gd name="connsiteX0" fmla="*/ 81280 w 3312160"/>
              <a:gd name="connsiteY0" fmla="*/ 447040 h 447040"/>
              <a:gd name="connsiteX1" fmla="*/ 3312160 w 3312160"/>
              <a:gd name="connsiteY1" fmla="*/ 0 h 447040"/>
              <a:gd name="connsiteX2" fmla="*/ 0 w 3312160"/>
              <a:gd name="connsiteY2" fmla="*/ 436880 h 44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12160" h="447040">
                <a:moveTo>
                  <a:pt x="81280" y="447040"/>
                </a:moveTo>
                <a:lnTo>
                  <a:pt x="3312160" y="0"/>
                </a:lnTo>
                <a:lnTo>
                  <a:pt x="0" y="436880"/>
                </a:lnTo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68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C2997EE-0889-44C3-AC0D-18F26AC9A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fik 7" descr="Ein Bild, das Text, Schild, Stopp, draußen enthält.&#10;&#10;Automatisch generierte Beschreibung">
            <a:extLst>
              <a:ext uri="{FF2B5EF4-FFF2-40B4-BE49-F238E27FC236}">
                <a16:creationId xmlns:a16="http://schemas.microsoft.com/office/drawing/2014/main" id="{374759C7-CDBA-3EB9-99B6-A7880ECDF2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50" r="1" b="15902"/>
          <a:stretch/>
        </p:blipFill>
        <p:spPr>
          <a:xfrm>
            <a:off x="5622233" y="10"/>
            <a:ext cx="6569769" cy="3750724"/>
          </a:xfrm>
          <a:custGeom>
            <a:avLst/>
            <a:gdLst/>
            <a:ahLst/>
            <a:cxnLst/>
            <a:rect l="l" t="t" r="r" b="b"/>
            <a:pathLst>
              <a:path w="6569769" h="3750734">
                <a:moveTo>
                  <a:pt x="1738471" y="0"/>
                </a:moveTo>
                <a:lnTo>
                  <a:pt x="6569769" y="0"/>
                </a:lnTo>
                <a:lnTo>
                  <a:pt x="6569769" y="3750734"/>
                </a:lnTo>
                <a:lnTo>
                  <a:pt x="0" y="3750734"/>
                </a:lnTo>
                <a:close/>
              </a:path>
            </a:pathLst>
          </a:custGeom>
        </p:spPr>
      </p:pic>
      <p:pic>
        <p:nvPicPr>
          <p:cNvPr id="7" name="Grafik 6" descr="Ein Bild, das Text, Brief enthält.&#10;&#10;Automatisch generierte Beschreibung">
            <a:extLst>
              <a:ext uri="{FF2B5EF4-FFF2-40B4-BE49-F238E27FC236}">
                <a16:creationId xmlns:a16="http://schemas.microsoft.com/office/drawing/2014/main" id="{F8C6AE6A-A4A7-FA47-23DC-84324C4976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86" b="35034"/>
          <a:stretch/>
        </p:blipFill>
        <p:spPr>
          <a:xfrm>
            <a:off x="4182011" y="3887894"/>
            <a:ext cx="8009991" cy="2970106"/>
          </a:xfrm>
          <a:custGeom>
            <a:avLst/>
            <a:gdLst/>
            <a:ahLst/>
            <a:cxnLst/>
            <a:rect l="l" t="t" r="r" b="b"/>
            <a:pathLst>
              <a:path w="8009991" h="2970106">
                <a:moveTo>
                  <a:pt x="1376648" y="0"/>
                </a:moveTo>
                <a:lnTo>
                  <a:pt x="8009991" y="0"/>
                </a:lnTo>
                <a:lnTo>
                  <a:pt x="8009991" y="2970106"/>
                </a:lnTo>
                <a:lnTo>
                  <a:pt x="0" y="2970106"/>
                </a:lnTo>
                <a:close/>
              </a:path>
            </a:pathLst>
          </a:custGeom>
        </p:spPr>
      </p:pic>
      <p:pic>
        <p:nvPicPr>
          <p:cNvPr id="4" name="Grafik 3" descr="Ein Bild, das Pfeil enthält.&#10;&#10;Automatisch generierte Beschreibung">
            <a:extLst>
              <a:ext uri="{FF2B5EF4-FFF2-40B4-BE49-F238E27FC236}">
                <a16:creationId xmlns:a16="http://schemas.microsoft.com/office/drawing/2014/main" id="{08B57B10-5763-136C-1F72-4FD075A6A2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" r="-1" b="12110"/>
          <a:stretch/>
        </p:blipFill>
        <p:spPr>
          <a:xfrm>
            <a:off x="20" y="10"/>
            <a:ext cx="7503091" cy="6857990"/>
          </a:xfrm>
          <a:custGeom>
            <a:avLst/>
            <a:gdLst/>
            <a:ahLst/>
            <a:cxnLst/>
            <a:rect l="l" t="t" r="r" b="b"/>
            <a:pathLst>
              <a:path w="7503111" h="6858000">
                <a:moveTo>
                  <a:pt x="0" y="0"/>
                </a:moveTo>
                <a:lnTo>
                  <a:pt x="677334" y="0"/>
                </a:lnTo>
                <a:lnTo>
                  <a:pt x="1168036" y="0"/>
                </a:lnTo>
                <a:lnTo>
                  <a:pt x="1205499" y="0"/>
                </a:lnTo>
                <a:lnTo>
                  <a:pt x="1647632" y="0"/>
                </a:lnTo>
                <a:lnTo>
                  <a:pt x="7215401" y="0"/>
                </a:lnTo>
                <a:lnTo>
                  <a:pt x="4041567" y="6852993"/>
                </a:lnTo>
                <a:lnTo>
                  <a:pt x="7503111" y="6852993"/>
                </a:lnTo>
                <a:lnTo>
                  <a:pt x="7503111" y="6852994"/>
                </a:lnTo>
                <a:lnTo>
                  <a:pt x="1647632" y="6852994"/>
                </a:lnTo>
                <a:lnTo>
                  <a:pt x="1647632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93024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Breitbild</PresentationFormat>
  <Paragraphs>61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Tw Cen MT Condensed</vt:lpstr>
      <vt:lpstr>Wingdings</vt:lpstr>
      <vt:lpstr>Office</vt:lpstr>
      <vt:lpstr>FRANZÖSISCH  als Differenzierungsfach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FRANZÖSISCH  als Differenzierungsfach</dc:title>
  <dc:creator>Miriam Beckmann</dc:creator>
  <cp:lastModifiedBy>Simon Amberg</cp:lastModifiedBy>
  <cp:revision>9</cp:revision>
  <dcterms:created xsi:type="dcterms:W3CDTF">2023-03-20T20:06:44Z</dcterms:created>
  <dcterms:modified xsi:type="dcterms:W3CDTF">2023-03-21T07:51:24Z</dcterms:modified>
</cp:coreProperties>
</file>