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63" r:id="rId4"/>
    <p:sldId id="264" r:id="rId5"/>
    <p:sldId id="265" r:id="rId6"/>
    <p:sldId id="261" r:id="rId7"/>
    <p:sldId id="27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 varScale="1">
        <p:scale>
          <a:sx n="152" d="100"/>
          <a:sy n="152" d="100"/>
        </p:scale>
        <p:origin x="20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B5EC63-3C7F-46AC-A7F0-B3DE333D7201}" type="datetimeFigureOut">
              <a:rPr lang="de-DE" smtClean="0"/>
              <a:pPr/>
              <a:t>20.03.2023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E21775-B9F2-4A41-8E7B-E63CA3BA9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31720" y="4149080"/>
            <a:ext cx="6172200" cy="1894362"/>
          </a:xfrm>
        </p:spPr>
        <p:txBody>
          <a:bodyPr/>
          <a:lstStyle/>
          <a:p>
            <a:pPr algn="ctr"/>
            <a:r>
              <a:rPr lang="de-DE" sz="4800" dirty="0"/>
              <a:t>ITALIENISCH</a:t>
            </a:r>
            <a:br>
              <a:rPr lang="de-DE" dirty="0"/>
            </a:br>
            <a:r>
              <a:rPr lang="de-DE" dirty="0"/>
              <a:t>als Wahlpflichtfach in Klasse 9 und 10</a:t>
            </a:r>
          </a:p>
        </p:txBody>
      </p:sp>
      <p:sp>
        <p:nvSpPr>
          <p:cNvPr id="4" name="AutoShape 2" descr="Bildergebnis für flagge Italien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5544616" cy="31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une di Venezia on Twitter: &quot;#VeneziaPerImmagini 📸 😲C'è di ch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338"/>
            <a:ext cx="3593060" cy="23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305" y="573698"/>
            <a:ext cx="2811822" cy="508918"/>
          </a:xfrm>
        </p:spPr>
        <p:txBody>
          <a:bodyPr>
            <a:normAutofit fontScale="90000"/>
          </a:bodyPr>
          <a:lstStyle/>
          <a:p>
            <a:r>
              <a:rPr lang="de-DE" sz="3600" b="1" dirty="0" err="1"/>
              <a:t>L‘Italia</a:t>
            </a:r>
            <a:r>
              <a:rPr lang="de-DE" sz="3600" b="1" dirty="0"/>
              <a:t> è …</a:t>
            </a:r>
            <a:endParaRPr lang="de-DE" dirty="0"/>
          </a:p>
        </p:txBody>
      </p:sp>
      <p:pic>
        <p:nvPicPr>
          <p:cNvPr id="1026" name="Picture 2" descr="http://upload.wikimedia.org/wikipedia/commons/5/5a/Forum_Romanum_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3" y="1154444"/>
            <a:ext cx="4431174" cy="20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UUExQWFhUXGB0XFxgYGBgbGhgXFxgXGBQYHhcYHCggGBwlHBcVITEhJSkrLi4uGB8zODMsNygtLiwBCgoKDg0OGxAQGywkICQsLCwsLCwsLCwsLCwsLCwsLCwsLCwsLCwsLCwsLCwsLCwsLCwsLCwsLCwsLCwsLCwsLP/AABEIAKQBMwMBEQACEQEDEQH/xAAcAAACAgMBAQAAAAAAAAAAAAAFBgMEAQIHAAj/xABAEAABAwIEAwYDBQcDBAMBAAABAgMRACEEBRIxBkFREyJhcYGRBzKhQlKxwdEUI2JykuHwFTPxFkNTgqKy0sL/xAAaAQACAwEBAAAAAAAAAAAAAAACAwABBAUG/8QANREAAgIBAwIDBwMDBQEBAQAAAQIAAxEEEiExQRMiUQUyYXGBkaEUQrHR4fAGFSNSwfGCQ//aAAwDAQACEQMRAD8A46pdIxN5ImC54VMStwmNdTEm9ZjWOlXiFvWe1jpUxILFnu1HSptheKuOkz2o6VNpk8VPSYU94VAso3+gm+FlRiqfCjMPTl7G2ibrdvcUIXiOa4A4Inm3UjlUKse8uu6pf2yY4sRGnnNB4Z9Y86xMYCzcY0fdFUaj6xg1iH9kmbxqfuigNR9Y5dXX/wBZMnMY2SBQGnPUx360AYAmUY8TOm9UajjrIurXPSXm8xECU/8ANINBzwZrXUg9pbw+P1GEtkk8gCT7Cl/p27GN/UAdYcwOWYt35cI8R/IU/wD2gVX6Nz0im9oadfecRyyjhzGQNTGjwKkf/qsVvsrUMeB+Zjv9p6Q9H/B/pGTBZA8Nwkf+36Vmb2Bqm9Pv/acu72hS3TP2hJOUr6p+v6UI/wBM6nuy/n+kyfrE9DNjk5+8n601f9MW97B9jB/WL6StiOHlK/7iR6H9aev+m2X/APoPt/eNT2iq/t/MovcHqV/3k/0n9aevsEj9/wCP7zSvthF/Yfv/AGg5/wCH7p2xCP6T+taF9kY/d+I8e3V/6H7/ANpQxnw4xJ+R9r11j8jRr7MYdwYX++1/9T+Iu4/4S49U6XWD/wC6x+KK1ppSsQ3tZG9RA2K+FWZp/wC2hf8AK4n/APoimeER2iv11bdWgjEcAZij5sI7/wCulX/1UahU+kJb6z0aCH8lfb/3GnEfzIUn8RQM2OojVQN0YH6zPY8waTujzURzCmBRIvypNhwZpqXI5k/Y6qAtiM25kWMahBSfSjQ5ORF2p5CIuIRBMVtJyJzFUqeJfwRhQpFnImuo8xnUxrbrlh9rzpkZWCHsAZNa1u4iTVkxWKK6mZ5bbMaKvMm2eLdTMvbNezq90myYW3UDSFJgNVe6WK5t2dVuh+GJoUTRZizXnpLOHEbcxSm5myhdhwO4keiSaPOIrYCeJMlm1LLTQtAxNl4fbwqB5b6fpD/DvCi8R3iNKPvH7XgBz86EkmWxrrHIyY4Yf4TrXdsueakpj6kVe1iJnGsRGyRLmH+CLxV+8xLaU/wpUVexMfWjFTSm9oVddpjPl3wfwLf+4t10+KgkeyRP1ohSvcxR9p24woA/MYcHwblzUacK0SOahrP/AMpq9qCIbV6h/wBx+nELNutNiEJSkdEgD8KLIHSIO5upmq80HKTVGwDrIKyekjOYq5JNL/UJ6wvCMqPZyoK0xB8jb1rOfaNIfZnn5cR66Nym4fzJmn3VCRYHqKauqVhkZimq2nBm37z7wqv1Bz0l+GJ4lX/k+lQ6iV4YkiJ++T7VP1Bk8MTRzHAWnbcmaS2p+MYtMgOZL06gkqH8JH4GhGpbGYXgqTiSpzSwKu7PUg/gacuqz1EE6Y9pZbxkgEFJBuCKcLs8iJNWDgyVOI8qLxZXhzbtxzir8Qd4OwyjispwrtnMO0vzQk/lVZQ9o0WWr0Y/eCMRwFgFfKz2fP8AdqKfpt9KW1NT9Zor1+pToc/OAcT8LmjJZxKweiwlUeHd00ptKje601p7WsX30+0XeIPhxjQJbCHQPuqg+yoH1oE0jp8ZoPtSlxg5EQMwyPEMGHmXG/FSTH9Qt9aIgiRXRz5SJGywdxtSi00qhEbcmTrQR4VyNT5WzOjWcrL3+nTes/jkQ5yrTXqp5HE8RVyp7TUzLxMEVJcxFXLAM8BVRgE8BVwgMzKR0qiZajibEQPOoOsYwIT5zzQtMVR64krUBd2Iy8OcG4zGQWWSUn/uK7qB/wCx39JqgpbpCs1FdQ8x5nUeGvg622QvFu9qRfs0WR6k3V6RTBT6zFb7SYjFYxOj4XAMsjuISmOg/OmBVHSc4szdTNnMckbX8qhYCQITIziieUUlrwOkMVSJeJA5z/nSkPeSIwVwYt9xSu6pEeBM/SsJ3MeCJqAVRyJLh1qT8xBPOAYol3L1MFsHoJa1g3pmQeYvBEk7QAcqLIAlbSTKqsU2TflczSHsq6tGiqwDiarzVJAKQtU/dF6V/uNb4CBj8hiENKwODgfMyy26g22I5E1sDp0PB+MSyMPjKuMxbaCATbrI9rXrPdqK0IB6euf8MbXS7jiVF5wkoJbgDmT9nzoP1IZCyDiNOlZW88D4lxMTr1qPKfypSqzcrzHI6joIJx+KcSklehDZ2UrSoknYJSCT+FaRS+OcCbUZScKDn06SlmOethALciAZNwCTvCZ+tMYDjbH01OW80aOFM2a7JpBI1aQLmLwCYnzqq7QDicvX6WzxGfHeMqnUD7X1/wAmtBtQdZzvDY9pA44qbGPDn+f0qEntIAO8ka1C6yPLnNTLdTJgHpBuY56UKCTKR97SSk+GrlS/FYnEatIxmUH+K22x3lSTtAP5D8asOQJPBJMJ5RnXbAqAVpHP/jemJaTF2VYhQYoEQYUOhvTxbEmuBMy4awLxJLKUqO6kQk/SJ9qBzU/UTRVffX7rceh5EDNcDJQqcO7qHNC9/cR+FYtR7P8AGH/G3PxnQr9rFeLF+omwyN0W0beIrjt7N1YONv5H9Zr/AN005/d+DPn8p616icjbPJiqkxMkjrUh4mCm3jV55k2+WYAmpDCEzaBHjVZ5jQgA6zVKb7irJlonPJmwbtuKrMIVAAjIjPwvwLisfBaRDexdXZA6xzUfKrUMT0i9RbVWoBbJnZOFfhXg8IAp0ftDo+04BoB/hb295pwrA5M5lmrdhtHAjst5KBFh0A/SiyBM2CZXU+tXyiB1NAbIQSVnGid1UlrsRgQT3Yxtv5/rWdmLRg4lYtOKm0eEj8qThjGblEEYslskGSOc8/CsrHYeZoQbhxM4XGRGnDm/O4Jqhc3RK8wzRn3nmmNz19EkYci0gggkDqoC9R21AGduI6vR0MebP8+EhxOKcdb7qglZGx2Pmd/XlSSr2qMn7SKq02crkZkTeIdZaAcUjvXUQVGABtMX9KaK/BXaOhjsV3PkDp06QLjM7jur7Qok6SlJIVtaazWadrD1yJsSpRyMZ+MhzfiDEFCAhlbbcWB7sgbyTHtWg0sV2HgRSjS1EvYwJ9f6QSOJ1kQVk9RqP570ptO7cFjBGt0XXOP/AMn+ksYDFuPKCUmZ5rUAB7GTQLogT2EcdXpwMqw+kZW+FFIOsvrMjvJASEjqQTN4kTXQ8FaUwPrMja7xPLtHw9Yu4zGaCUxsYkcqXTYCOI5dOAIs5njSVFS1TflzrUCTNVa4HAljIctcx61JRACUzKjAn7I8SahHaHZcunUMeeY6ZPlDrDKipIU6mLgTH1mfKs7tgEqOn1xMVl6WWDngzLmbPNo72FP8wB5c7beVQu5X3YQoqduLPpI8q4/76W9a72AUgKOqYSkRces02o2qoycxd3s1OTgfQ4jJj3ndJ1I0qIkK3MfyjY1LfEC/H1mKquosNpyPSAXuJHWk6FthYA5A/Wawf8y9D+JuOhqc5BxJsA/hcQ3shKydimd/8601dVtG2zr8Jlv0liNxyIUeyt06U9ultCeSGz6SdVaDZ2MyDjkDMsYbLiFSX9SfCxJ8eVOrKscg5inOByMQk2wB0UeRPL3p+2JyZ6ZPTxmp8ZJqrMVj7XvFX4rSeGvpPlt296avEfYSZGlsmrJAgAEzdTRqg0mDNezMVeeYYQkZmujerzIEmqU2q8yKpIzLOAy9x5aW2kqWtRASlIkkn/N6rPMPZhcmdr4F+Dzbel7Hw6vcMi7af5j9s+G3nTVX1mK27PCzqyQlCQEgJSBAAEAAcgBtRdJn6yq5iiqybeNLZ8QwswluPE9aSzExgxKuPU4BKb+Q/KlWFscQ0255kGFac3Vv4xbwpAVu8YxXtJn3wgXUB57VTMAcDrLRC3QQfieJWkNlZWNKSAYFyTsAOZPh40Iu46/aMs05q5cSlhM+Q4CpQWgDbtE6Qehk/hvQFie0FbFPHSXsHiw52i47qEpKFQZkg6oBFhtTqCW8x7AY4+8l+EACnrnPP26SHO3UpwinEiCpKZkfeKefrV6o4oJHw/M0aIGzUKrdP7RGXnHymIMEap8OnnXMqLqeZ3npGCM57zGFzXuFDqtSTebgjobbeVbAAy+aJ8HzZTrGDhgYZwnsQZFylSiSb/Mmd+vhS0rVnyv27zPrPHqH/J0PcDj5GCeNc80LLZAkLFiJOkJke5IPpWh2zxOBYfNzFrJslcxR/dwEi5WqQmelgZPlSlqZjFEw5l+VNIxSGgS6QYW4BZBjZKb94dSaF61LeGO/UzXVX5d7dug9Z0Z3DSyUpIIiNUQbdfGtTV/8e0ciWtmH3Gc1x/CS1urUp3Skb6BcjpEwDWZFCDGJ3qtVlQMdfWRPcHsFMxiSPvkpPrAFWLHHIQ4hm45xuXPpA3+hO4d4aFktkwTsU+Y/OjbZaNrCA2pKjJnQckcDSZU6FpiZkab2gnwtQ16VK+hz/H1nJ1OuFnRcfKC834lE6UiR1SiL/rWO2sMcKwHyGIuvWop5Un6wLk+YNIdB7E9oVCFLUEpHPkk3p1ans06C6qzVZVFAwOYxv8UPBWlSm7+setiaN7rx0ImcaK48qojF+3MloS4lxRBBIEC/hTi6hBuOT8opa7lbkYinjMuZUvua0uk7NpgeBISI35/Ws5QWcHkzq13uq84x8TN8NmD+HlTt7X1TYdN4J+tJGmalsrCZKdQMLx8oDxnEp7Q6DF5sevKOVVTUy+eXZpQa4zZDxBrT81+proI5nFto2mHxj9ViAT9f7U7fniZiuOZqp0TcK9v0FTEvM+aUmtRhiWGiRMUs8wxMKd351AJAcSIgzR8SYMy5tAqh15jGxtwJfyLJncW8hhhOpaj6JA3Uo8kjrRDkyyQi5M+j+BuCGMva7oC3lD946QJJ6D7qfD3pyricy642H4RleeCRRExIEGuOFZpLv6Ryr6yXD4YJ/wAmkqp6mGzek3KvC1FBmpfAqiwAlhSYLxuYAG6tIAtH2j0rD4hZjngfzNtdHHAyf4iVm+YOPK0I1KEwOYHmdqwWXFjtXpO/paKql3PjM0wODWy4n9p+SSsQoEnQDEDfab02lfDYB+MzD7Ttq1FWa/2/CRcSvtKCnMUspKk/uGUq+UH5XF9J3jetLLk5P0E87NuHc3KWv2YpJUrQyFat/mU6Y5QDE87U1MDyjvDqXJ57RuxGVKLKmyTpIAAUohIEDkN4Mb+FE9B2kZ4+fE6NeoVbAwHI+E5RmmYO4ZTjKkkpCt+StOxmKUiDoDO6ClmHzzAGLzcr8B0k/XrR+HNNdqJ06zo/wscCkKCYSsXKjckdB0FClY3kjicr2rcSRnkekKcS8FqW52yOzdUBdBJAXe0xyAtHOBRNUV56ziOy2/CBcRkGYOABSW2kbBKCq3vJA8qpy2OBDppQNljmNHDfDDTSBIlY3UFKEnmTeoigjB6/ONtubPHT0xDeNU6lJSgarGCDzgkXO9W5sHlxxAqFZbc3EQf3rryQ24EDTaTuqTIjmedZjWbG4OJ6LxKqazvXPP4gTOs2fYdDReXMhS9IKYBsBAUR/FTvDI4zONrNZWbU2LgDr3zLWAxqQpAWQQlMLJiNjaPO3jSgoBmvWnbSxPfpNs74iaMBIhKdkjmrqY6chSrS93lXgTzwVj0ECu8QTFj5AQP1pS6PEatDN1m7jTz6AUo0gmUxzI8etNrq8JgeTmdTQAUWbifgYPxOK1J0qsoGDPIjetOzmekr2qfhNMNjNCVEKWF2CYUraLneoV7Yg2KWYdMd42YPiR1oDWCVRZJjV4TPy+t/ClMGXnOJ5vWXUKSqcn4dP7yLNeIsQ8gpcbbLe0En/CaX4wbqTMKapqzlcRSbwSA4C6XEJ/hIUfD/AA1qS0ETYParn3hD7Iw6AFMvqC+YUnun1G1A5UdIY1tVnDxmy3O2dP7y7k2Sggjzkc/rQG7b2yYsVLY2EYQs1xEoiUsmOVuVJOrt7LH/AO3r/wBp88JFd0znSdI3pZjAJgCrlhcySLRQxwHGJ5jDqWtKEAqUohKQNyTYCjHMo+XrPpT4c8Goy/DiYU+sAur8fuD+EfXenouBOXfcbG+Ea3nIFETEiC31zelscDMYo5xMYYCN/P8AvFZgc8xxk3axV7gIOJAvMUiyo8jS2vCnmGKiYG4kxqko1o+UXI2JtsJ3rHqLi3l6AzbpKQWwesVMvfWSpx5KrwEnlHMAnnSawqnmddwuAtct4bMDh1qUEB4EynuBBTtHeE8relMH/G+VAOfxM1lfjLgnbj45zFbP+JO2xSXQkyJSUlUpiCBFrczUbc5Zz9I5NOEpNeYHxLQdc27Rxwxp1XRuAnSbHrvyp4ZsDE83coVyBJcxxRYdhKyVpMAz8oA0gewj3oDlmyOMTXo6QTkx74YzUOqaRdZLffgQQu5gx0tRKc2AfDmbbk8NCRxzx8oVx2CCtTZQXAIhKkEC8AwuL7zY0ZqIJA+394tXHDZx8c/+RG4h4MbDndaW2PCSCSeU3j/JoLLzWcEcTZU5dc5BMM8MZUnDxJ35Xv8AdEDelrqEJirt7zoKcWUolKClIElS7R1sbxWs2FVyox8TOX4WWwTk+glfCZqX/kXG8kIO3goiKUlz2ng/gxtmnFPvD8wPj8xcbdKIQofNrUIMRzTNzNprO7uHKjHzImmqupk3ZIPoDLrOOdWnuNNwbSlYMePQVZsuceRR8wf8xANVVbeZj9REjifKcRhypzdvcnnPS+97UKI9Y2sfrOj+voNRYjkDpEXCsqecKlSVKuT0/wAkfStDMAJ5jliSesdMmy911pTCmuzSpWoOERJBtM7iPxpbEFdv5nevOcNuzgDiaZnwQGz3nR1t053NLG8Pt/MXRSLuZvhchaSkHswuQSnUpIKoi41Hx6Ca0KpYZxNng0ocdx14ziWGc0/dKbt2XT7sH7JAqznYVhvpE3Bl4ME8RcIqSkvJcGmAVT907EddxS62Kr5hzFf7j4anI6QJg1IaOtCdbos2TdIWftlJsSnkOsdKtbTnLdJyrvad9wK9AZOl9LSd9birqUTz53PTrWRla1snpMBOOBIXsySkd09o6eZ+UT0FEtDMeeF/MrMlwWVpnU8vWo/NBsPM0NuoONtYxDGIRSpsJhKbA8hz6Vn22Mckx9dbMcYl7I9BWCW4HMq8jMCozNWQTzOtRpQoyOTHFOTNKAUFAgjcqE/jRmtDyH/P94LaixTgr+J88KFhFegHXmYiQFwJqJqSgxmwNViWHM9rqYhCwzqvwL4bDrq8Y4JS33Gp++R31egMepptazPqrTjbO4rUAKbMMG4h+TQGGBKb6+8E8hv51mtbnEfWvGZO3EdKXu9JZBm4XUzKxK+KxIAKiBbrE/WlWsACTGIuTiKOIzNS3kEGU6tjB6xbnXKTLuG+M7IrVaiO+JvxFnw0KSpESIANgB5dabfczErtxF6XThSGDTmuNz59skDUAbSU/gYrRVVuXkzoMaX9MzPD+ROYlUiwFzNaAufKJl1OoVRiXziksammlFaySF2AGoHYGJgHnNJt3e6Jxv07M24zZvh5R0qXAUe8TIsNxblH6VR8mBN1BGcCPjOZLbhLDTSAUySkJSB1vzO9a/Efooh/pasZsYnHaYXnhSoJUlS53Nxe0kqPOluxzg5hLpFK7gQPz+IbyfMGVIAMkg80yUzMC3KrW5KwBZn7ZmLUUWhsjH3mc2ILZJWgR8uiNRset/QVLHBXO4fDHWLrHOOYhZjijoVqxTujVH+4RBIJgoN49xWB7LiMr5h/naGdLaDxKjGFS4BGMcFvtLJSel0/L7VdV6k7XBU/iY7FZT5h95aOTrw8LYWCqJUHAlQV/Ks394862lSvKxWYYwOfpb7ziEpC7KFpB6xzSb3InlzFUpTO7HXrHLc3Ck8QVxgFtJU3rUrDqAcRfVGk3SCTcXBHmKzXVsjgA8GDblRjsYOyBllOIb1XE2PIW1GZ3NgKGglusFMAjM6x/qDSUpi5ImImRyMzHvXTUqAAITnnrELirM0lxSlLZb5BPapKoE7pSkxPQ0llBOcTbpteaU27c/WK3+uoMgDVN52JOxtIHIXvztQ7h3nQr9oVtjnHwPT7yu7j1mEpupRgCLknbx3NMm5ce9H3McESwjDu2ISgFQ5hIEDxEiKz2k7sGcawLaG2nrEriGNaiiEBISnzhImw8ZpJO5/WYv0lveJ7i5VBJUdug9K3KvHAxLGk9TCWAytxYlCAI63NCQe5hrp1zCmDyF1V1FWn2B/y9I3ViPWkqcAQ0rCutQhLK9I2EbdfegdGJyOk2VqpEKYfIXnAHElCOWhZg+ZAFqW2nLrDXVJUcYPzg7E5JjEKKQ6iAfvmllal4ZeY8amphmcnRXdM4gkqE0BhoJoE2os8wQOIw8K8KO4wg/IyD3nCN+oSPtH6CrxKLBRPorg7Km8NhW2mhCQJHUzcknmSa0L0nPc7jmXcY9yqiZQEqAgXPnQmFFZ7iFElRm6uh5mx8q5ltmWxOjXV5YbwmMSsSFA1aNmKdSDKGZ4/RMEeUjzoXbBkVcxTz/ieRpHv1rPa5fyzdpqOcwdwslK3itTpTpuCAN/5TvHhSiVrIzxidG/IrCgZzDWeZc642p1Dmtf2TEBQvMJnu25353rYqeKm7Ofj0z9Jx7tQK/8AjAx6xHKgR3yVSRKecc99j40usBZjVyrBlnSMryQoOns3kp5aNOkjqViK1d+h+k1s24ZyIRRkaUKKm2Gzv3lGTPU2n0qNuX3VzADA+8xl3C4Nu5WgqOx7oSmegSDtyoVVWOWBMpmYHykCcvznNXMHiFoaVqaklKViYST8vW21AMjpPUadatTUDYPN3xIP+tF8209dzvyotzRn6CrsxjZ8PcyGIdUXBCiISBO25J9qtAHfDicn2onhKAh+8dlYIE2M72Ike9WaBnicfxTjmDMRkGHcs42BO5gwf8NAqL0YYh+K490xX4r4baaROHZPduVJkiPy9aC6pR7v8x9LGz3jOf4rMibLEjYHYjxBFXUMQLtKD8DMPPuqTGvWnZNhqB6SBJ9qZhTOe1TIeRCGKzfUylhMqWkkoUUxNoUnSZCgYmhYDgY4k3AptPWaq4kDLKdKR+0KknULNCY+U/MsxzEARapXpwpz1lkLj1/8glWfvrEBar2kEzfkB9kUwoByTF5lrC5eEiXTpEXHM+96yPeSdtcm70mXsagiGmtAmNSgJPkKpamHLtn5SDMnwuHVIUqQORMCPEeFC9wXhZpp1b0+UdPSHsDiA9A/aoXICQqbj+YmPSrxnBbOZsTV1scYxLWM4GxCx33NIufkN59a0bGHaGdQvaQO8Atsp1ypxwXi0bT9mYq7GsC8Sq3Vmwek3w6uyg6ShKgUwTsRt9KGslhzOhUq7Sq845g0LJVoOrV9hCQpZV4xFh7xWZtOe3M6OUIzxjv2hPGY5bOhBOt1XeLcfKD95UzsCdqYqug2mZgtdpLKMKO/r8hIF53qeXpMBMQQZBABnpJJo1bcM4gfpsICZUezdRJMx60rw1gfpF9ZziK6042Jv0oYfaPXCnAxXDmKBSjcN3Clfzc0jw38qMDvFtYF4E6OlsIRpSAlIEACwAAtAoogmPOB/wBpP8o/CnjpMh6yk8b0BhCVsWrukeBH0oG6Q16xPwWXoUT2yiRMgJgQOhO/4Vx+C2GnTydo2xmYwDahCFaQOVyfcmaeEUjgzMxYHkRdz/LVpJKSVRfa+1p/tWawbTH1MDFLC5OXHUl6ezBlW9gdpI25UG8KCe/fvidROE8vXt84+YvC4NDegJaSCAZAJ9T7m9Me+nG0Ec/WYEF7NuOYm51nvZqT2bp0pAQG0BHK1ipCiUmtCMDgiYb6LFc5HWUMvwrmJe0raUyuNSS4ACqCCO6EJB86tkDcDgyJp2HmPSdIyzAP9p+9dUNz+6HOevTntSqqLA/mc/Sa7bqinkQfWExiQgwt0LXzBTpiOo5VoNyJwzZMz+EzDIXAlLEZiFmA8lESJA/ETWY61WbG7EcNOUGSuZzzinh7UVKL6dyRI3ne43PhS1vUMZvTVilQTAOEy5tG4C+pP5J2oLNQze7xMN3tO6w4Q4H5jdws8GV6mmtQnvBIuPKLTHLnQ6fUWq/IyP4iGsvsHnyR8Z03tAE6j3fPunrt+VdksAMniZ8E9OZGVa0ylQM/lQ8OpIMNSAeYHezYtApsqfxPK+9c2y2yryrzmbhQlvm6Yg1vDMOOK1Ntr8gIJ9PGl0AhyW5EK4HYMQPxjlDTGHDhQ2FKMIKUkRMxtzAk+lamRkA+Mx22rtO3MWeGsGG4xLikpSgykKEhQ2VEneNvKmIOMmZACeBB+ccUB3E9sGoQDpA0pJUnqrnJ6ja1PwI00MJris8w6jfDrTzmyTPO6dxS3XI4x95fgPKy84wxJKkOK6JKjA9j+NZ/Au/bgSeEwmv/AFK2LJw4ttJmq/RP3eNXTlu4lrA5+2v/AHWlK5QIg/nV/pAnQzZToK/3GOWRNYF4BCcOhS91eG0CdUT4VaKSdhBzKt0qIN2RiNuX9sQWgjSlFkpVfuRYgz9Kdi73R+fSJZaVwcyXEMhCSs6QUiSkyJgX8zQMjKpbjI7SLhmC+veLmeZi06wdKCDuqfDpy3PKli0OoIGDNtNT1WdcznK83U2rnY2UJn3pwyRkTqFUYcy8njVwCy5tB1JQox0kifrRhnEQdLUf/pgd7OFKtMDwAHnCQIHtVEEzQqoIdwufoCEjsEqgbkC9YzUfWJZOesSMBhFvK0NpKlnYAX8/AeNdQ9ZxlAwSZ1HhLgpGGhx6HHuX3W/LqfH2pmJmazIwI4JqRc8pEg+VSVGnIsRrw6D/AAgeopwmY9ZG9vQmEIOx64BpZhiKyMQO2vYCPf8A5rmXKFfJnQrJKYEaMrcQZiZ6k7+NFUVPSKtDDrCHaAzpIJpuR+2KxjrKGLeDaSotRO5SJAHUxy5UkHw/Nt6/x8ZprUudu6U3MNhlqILY1X/50zBHmKFhpi/AGf8AOY7dqFXrx/nErJy5paitxSEKEiQAIT9nlbrQC1WJ3MBiUxIGFGQZE/g8KwO1UpTqye4QRIjeCVWHX0q12KMg5hoLrW2gYHeY/wCqQSUoQT5k29fSht1q1jmPHsw43MZV/wBYbK9SwlRBvIVpT4b39qyrql3biucw/AbZtTOPpkzZ7MmHFAfuoIuUhUz06CnmymwjcuPpAGntC55+sXs+aUpY7HU6kWNoCT0kUta1Y+WZLNMN2bJRHDWKdNk6R5Ef81pWk56ShZWnuiX8u4KxAuVFIF9QkRHP8arY5Puxo1CwyM1cWpKAFvKFgTYAbyogATFyTypZsZiN3OO56TculrRCSQv8y9l2cdkuA4lY3MHugdN5rYhwcgiYb9Pu/biMmCxDWJEgBUG+8fpTldLTgjkTBYllMrLwLLPywk9AAoxzEKmKSa0r904/z4xgsezrzA3FGUHFhpOsJShRJCyBeAE2TNgCeVUcnv8AeLZAT0+0or4DYUkFx5SgnYBUJA5wlPrTNqheWzGJYV8oXE0w2R4VhUIJc5DujUo7xHQdaQ7YOQc+gxzNiVFxlhj6wxhMpaclSmG9MdJkeFr+lqZUjnzMABF2MieVTzA2NynBAz+zIE3SdJBIBHe8RJoS57dPrHKm75yccKYTEJMNoS4kwbQCDfl4TTtu9fKcGIZ2qbnkGX2OGMOxCewSAuElQgj11DzqEFMZ794sWs/IPST5Nw+wnUWp3+YT3vrvQ1VBskNmXde3AYS+cY62nVoKk37uywkc/HbajVrQMjkeneB4VbHGcH8RSx7ysR3gVEgkKQd0gEiTsTYbQD+NIYFsN1m5cU+Xj+suZfg0IXdWtJRvAIJ5pIXYQI2pyBQZnstLL6c+sqP5Cw+6UaIn5gkbCYmJt6daEgbsDrD8V0XOYGxXw3ZCj+8KE8jBvHKDzqgXBOTxGDVnHTmWMD8M2kFK3VEokWnfygXmjw2Mt0gt7Qboo5h85VhU91LaABtqRJ9TQf8AFM5tuPOZQ4c4fawiNLYJUfnWod5X6DwFbpmZiYaA8auBMlNSSarXFSSXeDcwGpxknY6k+Sr/AK+1GpiXEO4xEGrMEQXjkWpZEYIh5orQ70m0+PL8ax3pkTXS2OIQyzFlKgDJPMTAnrWEAqY8kERky7Gk2CtW8kRCT0mnI5i3QYyZfxmG7RBSFaSRE70VtRsTbnEXVZ4bhsdIpu4V7Cm8mRcpBItznyi9ci6m2ojE7Avr1A44+cDYrMAsmDc71lCNnJjhUVgzNXDDZB+SRA+6d/wFbNOxJIM06YgEg95HgcelHeB1HlNMuqDDBE0ujN5TxKONxxIvMmiqoAPEYKtsrsZgExTXp3S2XjJnUvhrhQrCLccSCHHCRP3QAmffVW7S0qK+RPKe1Lc3hV7CNWHLaZAJjoRtHpT1Kjic5tx5Mgzp4FpxKQSVJUkRyJSQCZItVWuMEDmN064sVjwAROU4l0lOlC1JcFigmEKvcyT3TAiNjFc81LYAD2+09MjhWywyPXv/AHg9hK2z/t6ibq7wKDBgXB2ETVmps8EYhW2pZ0MO8MZ1+zEJU5KVmFX+WftDyP4mnqdvGZg1NHjDcB0jPn2esM3jWojmZEnnveg1BReQuTMemossOM4EAMZnicRqLKU6EnnASD90E8/DasQrtsHXAm0pp6/f6/mSYzi/ENBLSEQsWlInUBudrCtK22bdqY47wF0VTMXY8Qfl/EiNadR0OIMiRa+9+hmmpZjDHgzVZpGZDt5Bh7HcRoUhWl3SsxF4SCNyBPn5zTG1KkcHmYE0Lq3IyIKxucIjU44XFWvYC2wAEAfj40htQCfUzRVo3XgDAh7g/M0oYLi0qHaKkHu/LEJMEje58op1VwrXLjrMetqLWbFPT+YdexzDzRGodYVKYjnTXsrsrMxrXZW8C5di1JdSlrQU/agquPEnYjrXNpaxbAtWMTXYilCz5zBfG3EXYLAaUS9FyI0tpPUiyjfb3rY7YYNu5mF32rtA695zxvGvlRc1rBuQQTc9bbmlmwZx3mbMiadxPzqcP8zip9gas3L0HJlS3huJMU3dBTA2IEes70W5c/GEGPrCuC4/ePdfGscoHPw9zVtkjkxldpU9I05NxoyU6Fdxf2FLBgE/QelClmBg/Qxu9WOekE4nEvFSjvfe96xFbfWdJTUAOI1tuWrvTlSRBE86kqZImpJIcQLVJIpY3NzhsQh0HYwfI0QlMMidXy/GoxLIWgzIn1pnWIxgyriEWoCIQMSeKsvkGlOI5DAOS5gZKF/OkWnmBtWGxJqUzLWZuaglSlJIMkg2is/QzUSMZEbcq4g1EJSFKIF/Dz5Cmrac4EyNV3jAMSFJiaazBhiKAIM5xxTloD+o9yblSQIVfePeawZxkETu6W47MDmSN5GNOtKlhXLtNNri8WJnl501agBk8Rb6gltp/EVs+w6USStJdJvo+X1nn5U5cdM5murVsBjHHxgBzHqiDThUI79UO03yt1BcT2xUG572gSojoJMAnqasqBE2alip29Z2TAcdMpQlDTWhpKQlAJuALAQDH1pT60LwFnGbROzZLcmHcv4jbcAUiL8iqD9T+lWmrU9P5xFWaR1OG/iFV48aSSkhQEgESD5EVq8UY5Ey+Gc8Hicc45xa0vlwI+b5vYAeE2rHuDNzxPQaNgE2npFZ3iFcRtTPDM2ZpHOJUwuL1uJ1KIBNz0FQoBDOq44E6ZheC0YjSrtHFpjbWBER4TUSsZ9Zxn1pAI4H0lvHZO8yjsmyEtzurUYt96Lj86TYh6dBLrdG8x5PzgJnA4lC0gKkEiSJJ8bRtSVrCnKzaba2UhhF/i3EOLd1m5SNMwQdImPCK01nd7xjqGFK4WLqsceppopEYdX8Jr+1qVaTV+GqxR1JMd8nw2IWwlSVEpAgDoQdo36VmsoDjMwnUIrnIhHBhwQlQNzBJBtcb7T5UhUA4hOwbLCMbuZNYUAtoCnSLxJO14M1t3JUMqBM9emsvOXOBOb4/NEurPdMTJE3N6SUJ57zqajQLZVtJ+Rm6cckfaE8gdh0sKzGls9J5V9PYjFSOkr/ALa0DKjrX1V+XSj8Ow9OBANbSN3GtrV+8X3R9lIolqdR5Rz6yxU0uYfOMOnZP0pL6a5upheEwkrmftExo9ABQro7AOsYtJPeYRxCgCAFgDYaz+tH4F3/AGmn9If+06VgcS26JaWlwdUKCh9DXcxMmZcipJNlNyLzUlQfjUEC01Jc57xWDefGrEozb4c8cHCudk4e4TA/SjiWncwtLyA42QQb1fWB0gjM8FqBtQkZjAZzDiXLFNL7RFiDINZXWaUaVsJi0Pbxr5pPh+IrMyR4bELs5ktI0pFydhYTSsES+D1jNk2IIntHBI+yNh5ncmrX4wW+EL47At4hsoXz2IEQeRHOjZQ0Gu1qzkRPzXhnEITpSC5v3rHyMRIiLRQCsnhp0a9TWeekXRwRiXTK1pbEbrkEnpH50QK1iW+oXoJLhfhy6Ey64hJIsE96/mY+lC+o29ovxFbpLuA4DCkHWtIULQIFusEXvTq2NgyID27D0zCqeBWNAUtx1s7GIIJ8Bp/AURqTG5uIK6uwNgAGQjhRKXNLbzibSFLQkpk8pQqR6is70VM2Mx41j7ckD6GMWV5FiW+469rb5BAH11belOXT2KcFuJlt1FT8quDCGYcMsPJ7823MjePGmmlDyZmXUOp4nLuIeBNLp0LSE+JFK3FTidCvVbl6QIcsGHXOq4sTYyf5eQ8zQNdzgcxVmvUcRqyHjf8AZlJStpekWsQDpmdufPn7UVduDmYrLQ/aP7GeMuo7ZDiUovYqvbfukWNGbl97OPhDSskAYzKWG4jRrGkpMm8gTz2PtS11AJyMRz6ZgOcw9iMvS6JVBnaQLeG1bNgYZmUWleBFnHcCNLJOlAHO0fhSGpbPBmpdWQMQTieEWG7p75G4A2PSdqS6lR1zHC8t8IXyzK0hsBIUARtA+oi/OiTJXvM1jeaZzvEBlGkE6iJv9lP6nlVtwI7S1F23dpzvHp1grKgrVdMT8vLe9risuSzTvhwgC4gh7ABInVCjsgA8/l7x3pi2knGOI3eTwB9ZJmOVFKtCxpXEwDMSJi1NJKzlXqtybh2g1/K1puL/AJ1YsHecxqjmUU4dSjABmm7gBmCK2ln/AEp1HzIUJ6ihNqmF4bS3h0JkJCVqUfC89AB40JII4jErPWSlKOYpeRHeE0SG3ikgpJBGxFiPUV2MThhjGLLeOccz8r6lDo5Cx/8AK/1odoh7415b8XF2D+HSrxbUUn+lUj60JWXuEZMP8RcE8IK1NE8nE2/qTIqiIQgjiEodSVNrQsRulQP4VWJc5nmKYUfOmCKaPXw7+Iy8KoNumUWF6h4g9Z3fAY1rFNhbSgZG1TrK6QLnmTdoCIvQMuYatORcSZM4wvVBAncVmZMTUj5mmW5/sl0wYgL/AF/WkumRGAxky/GFpKYhR31b+tKAKy2O45hjB8QKFtV+ZP1oQTJthVriEWBVqJ5D8zR7swNssqf7eygdPgf8mresOMEcQVbaciUM8wy0olIIA8ZH6jzrLqKMLxNNFoLcxTRnCtYnfpJF+tqy1hk8wnW8NTXHvGpCm29BUsCxCdxKQYMcq6eoO5BtyflOPVw53fmD283GqNBUE8z8220jl0rmrqRnGM4+80mo469ftGBOMS02HFKABE7fh1rrCwVpvJmHwy77QJWw+ehy7axEHur7snz5UpdVvPlP3jH0+wYYcxJ4ozXEumOyCRtDagqfMzJpDM1rdR9IhqrQMZ4iqwl4kgsKUOgAPpvUNQI8rTOaHXtLz+EIRKmikdCRY/kfKqFFgOdwkAI6ylgGX3z2bJBIBPJICUxJ8r09dMpbmdjT3haox8McMuhWt9aUEGyClStQ66rACaYKkHeHdfuGAMzpOExSR3QCRsST4cue9PWwdBOY1Z6yQtNTIkG5i4F9zFWFQHIlEuRgyLEBtUBPzeHh5jnUbB4HWRd2cmUsuxJ7RSSCjSYgi526WjxFIrY7iDx/Me9XlBERuL8epLqwsd5R1TMyk/LHhFZXaw2HM7WkrQ1gr2imXkFaVKJSJuUiTta0ib0zt0mgswGBNHX9Tkkgn7wsOoMcjQqpxKBAXiGHsYcTiwptsnaEi5OkASenWdhTHYscgTIEFVOGMu5pl7mxTBIJECekiR6Vme1lODFVIp5zLX/S6G2pVAfMEGCIEePOaq2zYvMBHBfjpBT+HcSNK1bXkq8gI68qWLQ/IM2rUG5AhHhfI3FgrS3YkpJVa2kEKBIiJi4vb1rVWrHDE8TNqWqr4jSvgzDqMqKgTuEJQEjwAKSY8zWnaJz/ANZYOBPmiurOTMg1JJkGpLmQqqlgzZKyLjeqk3Tdb6juSfOrkzI5qSo0cJcZPYNYKVHT0oSIQPrO88Lcd4bGpCVkIc8amZWMQrm2RpcSZAUDzqissNicq4o4DWiVs3HSkNXNC2Zihhsc7hzp5c0K29OlKKg9Y0GHcFmqHhA7iuh/I86S1cIGXsuUGypUSf71aIBIzEiX2eJHE7XMwOvlejzB2iNuW5uogBwoP3vPoBzos+sWR6SpjeHMG8vtE621TMoUIPWUqBHtFIepB0mqvVWqNvWGcpw5YBDZQQd5TBP1ipW5T3cRdrb+sgzPAIJBDaUA7lAVqk72EjruKXZVWTkAD5dYddj4xn7zbFhSAVJRIA+2SZA/hFuVDbYy8oM/OWm08MevpFjN+JW1IjskpcFiQAPpyPlWZ7TavuAH1m2vTFT72RKeXZhzm4Nv+aGovWOJdtYPBh//AF86pEXF7C/WmXaxlbMzLphiD8xxDLpOtsaCNhskwYUAecxWYarc+QMfKaUpO3GZtwxlTMBWstOIMBSSAVJMkgqPL2sBXU09q2KDnBEz3K1ZIC5BjDisywyEyBKhsAb/AKeNXZqaVHXJiVpuYwFhc+U49Am5gASbc/OstVru80WUbFhnHMKKNPeKhsSRqI5j/I3rW5GMd4hCQc9oAwmOWcYpJ1pCk9SL7SDHhMUtWyxM1mtfBB6mTPMjXpaWSEAlZUoklSTckn0260GVLYHbrJlguWHWIfFrDwUSsevL0oqsBjmbanAXyxZLytq1bRGF+Js3ijsYqjWIs2QzkebqZcSpudSTM8t9iOYNhFJKMp3CLYB+G7x3zXMP3jamhKnTZq+pKlQIMmJJmI5RWW2kvZle/b0g0quwh+3f1hBjLsW+lShoEL0HUSOUlUkXA2qfo3bJY5im1FFZwM+vaF8Hk2HZUFH966BYr+Ufyp295NPSuurgdZks1V1gwOB6CQcQ8QBAuT7VdtmekTVVFlzjNE2V9aXho7Ys4gUV3szjzEVcmJ6KkqYiqlzNSSempJPVJJmpJLOExq2zKSRFURLBxOm8H/FZ1mEO99HjuKHkS+DOs5PxHhMYkaFgKPI1fBk5EHcS8DtPgkpg8lJoGrzDWwicsz/gXEMSUJLiOo3HpSShEcLAYBw+autmJkDkrf33FLKiMhTC562SCqUK9x7jaq2ESQn2pN0qt5/nQGWJOxmLiftGhIzCE8zxA8F2d0pHIjc0BXA4jQV7iNuW8S6iEJJUqJUrkOpNAM5xFlR1hJfESU73+nnR7gIIQmCc0TgcV/uohZ2UmUqnlcWPqDQh19I9Htr90wE5wO6DOGxAWnosQoeosfpRHa3aOGpB94Yk44KxwTOtvV0n2uT+VAdOp7Sxq6xKGL4dzNBu0Fp6oWg/SQfpQ/pa+0curqPeGctxXZthD+GWVJvKm1Aj1iDQldo27MyyNzbksA+sgxr2FclUOMgWCkjUk9BG1LNY6lcfmaEFi8AhvxCnDC2WdRQVuOG8xHd5ESPECJrRRhc4BzMmrV3IzgCVMficQ48ENIWoqEwSBHio8hvvekWUFnySZSFFr82IXa4bcjU88dXRHLw1Hf2pi6bbyTzEHWL0ReIQYyllAg7xfvX+g860LWB1mdtQ5gzF8JYZ5UqddKegUD9SJqCsDvDGssHYTLHDuXsgpS0hXI6+8fdVWSM9YJvtaBs04Qy1QURLZPNCzCehhUip42OkNbLYMwHDmDaSXEuOOAHclISCL3gd7y2oGvJ7RhZz1lwY3AIWkuha4IMzYEbWA2panJ6S82BSFMOZ/wAdNpbhFyflnYjzFNNhcYUTOlGDlpzLF8bOhRF9+piPCiXS7lzmNaxQcYmuI4pU4kg35A8/71Q05EAuO0X14i9aAkDfAYcNbsTnZm4c8KqTrJQzO1Vux1heGT0mimSKsMDBKkdZoUVcrE101JU9FSSeqST1SSZBqSS7gszcbMpUR5G9CVEINOh8MfFbEMwlZ7RPQ71XIl4BnSsm4+wWKEKPZrNTIlYIlnN+DMLi06tKFfxogK9xVFAYQcic8zv4VOoJLCwofdX3T6K2NLNfpGi0RMx2VYrCmFocb8fs+4tSyvrGBhIk5u5EEg/j9KDaIYOJYazdJ+YEHqL0JSFul/CZmjYOR9KEoZeZaXiSRvNZ2U5jFxKicWtJsTU2wiYyZFxIWkkm6idzeAKi+WLYZhc8adVH9fGr3mV4YlN7jJdktQepPM9Kos2OIYrXvGHAcVkg9osWEeZ526cqYthxyYl6lB4llDeFfEutNqJvex+lEoXqRILrU4VjPFvCD5QUx3RoURvvuY+lVhTD8e3uc/MSbD5hh2u4mAeZNyfM8zU8o4i3Z2OTMY/Pm7JBkk2/WiZx0gBD1gjHcRoQSDpMW5UBfHEMJmLuZ8RQlSm1QT05UJBPSMUDvFJWfOapUSfWj8EERxYSPMM+U6AmYSLWO9EtOOYIfEoIzNaAUhR0zOmbT1pprD9YO/Ejdx6lC5qlqAleJI3sxUU6NRjpRLUAcwTYTKanRTtpgEmaKdNEFEGR6qvEkjOG6Gi3+sSaT2kWmDejitpB5hbApETWWwzoUoDCCiIiJpOTNpVMYIkRy8HlFELWEEaKt+xE0TkKlBSkkEJEn/PSiOrVSA3eUvsSx1LIw+R/rIXcgfACuyWUkSCkahH/AKzFEuspJxuGfjx/MwX6DUU++v8A7Bqmq05mMqRNCirzKxMaakk9FSVPVJcmbxKk7H/POqxLzGDJuMsRhyNDqh4En8aHEvM6FkvxhWIGIQFjr/cVMmTbHDAcbZfiRBVoJ5G49qnEmDIsfwXl+K7yUtyftNnQfpaqKgwg7CKuafCI7svEeC0z/wDJJ/Kg8OGLfWKuYfD3HNbNBwdUKB+hg0OwiMFggHEYJ5owttxHmlQ+sRQFYYaQjFr+8aHYPSFkyVGPWOf0oTWsIGS/6ko7gUPhCXumox3gR5Gp4UvdJv8AUvFQofBkzLaM+UBGs386rwTKzIjnSpnWfc1PBMvMwc8V9+r8Eysys7m6yZ1GeW9EKBKyZVXmCjuTfzpngiVlpAvFE0YrEo5kJeo9sHJmnaVeJWZqVmrwJJ6amJcwTVyi03bYUr5Uk+lXALiGcv4aWv5+6KmIBeH0cO4cCCRNXiBuMRmoBigM2U9cNN38PcTVK/EfdpuQDLuBws2pNtmJ0dJoC5AziM2V8PuOkaUyOs1zbtalY8xnYOmo05y39YzN8OssIKsRqVHzJbQpYT5qSLHbciuYdZbc2KcD4kgZ+WYq3X5XbUoA9T1P06yJGKQp1KGMOcOCQnW4n5pIAKkKEDfe5vRmthWWtfeRzgdvkc5jKlJrZrG3YGcDj7HrHzLMj0AF17UUgABHdAAtyN/avP3aveSK16+vM4eo1u/IrTAPrz/8lHOcjbcQtIwLLypISuEWJ+0VE6hvetGm1dlbA+MyjuOf46RQrptYG5seox/EW8x+FmHW2C0XG3QO8EntEauYg39jXSp/1Fcr4cBl7djiZW0tTWHBwvaLGZfCjFoGpotvDoDoX/Sqx966lP8AqPSucPlfyPuP6TI2nIOBzFDMcifYMPMuN/zJMf1bH3rsU6um4ZrcH5H/AMizUw6iDy1T8xeJrpq8yYmCKkk8CRtarkkqMQR/n6UOJeYTwHELzR7ji0+siqxJmNWV/E7FtxKgseJv9anMviNGB+L42eZB8f8ABUzKxDmG+IWXvCFjTPqPY1OJMGSrYyfEXJZn+JCZ9xVYELcwlZ34d5a78i0j+Vwj6SarYJYtYShiPhC0f9t5Y9UKqvDhC8wZiPhE6Ple92/0VVeHDF49INf+GGKTstB9CP1oTXL8cSi58PcYNkoPkr+1VsMLxllR3grGD/tT5KFTYZPFWU3OGMUN2VfT9avaZfirKrmR4gbsr9qvaZPFWQnKH/8AxL9qvbK8VZj/AEbEf+JXtV4lG0TxyLEf+M1eIBsEyjIHz9kD1q8SvEm4yFfNSRV4g+IZuMqbT87o9KmIJcyVL+Eb5aj71eIO6ec4oSmzbYFXiVmDcVxG8r7UDwq8St0HKxzh+2r3NTaJW4ywikGdMDiTFoaZodxzNQrDVhj1lrKFkmDypV4wJt9m2Mz4Jj1ww2Ctqb6lQfIAmPpXD1rEK2Owno9UxFLH0EbcJm7iVLAIjV08SK5D6ZGUE+k5FukrZQSO0NqfVYk6gowUqumN9jtWIKO3GPTgzmhF5AGMdxwZtmCQlp1YFw2oidgdKiPwoavNYqn1H8waiWsVfiP5gPgDOHHNYUQQNMb89QPP+EVv9raauvBX4zo+2NLXXgqPX/z+sZEOntAJMEKPqIiuYVGwn5TlFRszj0/9lb9tV2q/BNM8JfDHzj/AQVD5yvxHCm0BQBBUNx0vTNHlXJHoYzQjDtj0MB47hTCPFWplIPVHcPumK31e0tTUBtc/Xn+YqzTVOASJzni/h5rDaS2VnVyUQY8oANem9na2zUZDgcek5WroWpsLFZaBXUmSRFNXKmpFXKmsVckxUkmyVkbE1UqbDEHwPpUxLzLeHWTzI8iaEywZZ/bnUfK4v3qpcsscT4pOzyvepJCOH46xo/7yvr+tSTEJMce407uA+Y/vUkxLzXHGL+8n2/vUklhPGuK6p/p/vVySN3jDEnmj+n+9SVK7nFeI/g/pqS5Tf4uxP3k/0ipJB+I4vxX3/pUkgrE8S4hW66kEmUHM3eO6zVysys5ilndR96uVK63DViVmaTV4kmKuVPVJJ6pJ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data:image/jpeg;base64,/9j/4AAQSkZJRgABAQAAAQABAAD/2wCEAAkGBxQTEhUUExQWFhUXGB0XFxgYGBgbGhgXFxgXGBQYHhcYHCggGBwlHBcVITEhJSkrLi4uGB8zODMsNygtLiwBCgoKDg0OGxAQGywkICQsLCwsLCwsLCwsLCwsLCwsLCwsLCwsLCwsLCwsLCwsLCwsLCwsLCwsLCwsLCwsLCwsLP/AABEIAKQBMwMBEQACEQEDEQH/xAAcAAACAgMBAQAAAAAAAAAAAAAFBgMEAQIHAAj/xABAEAABAwIEAwYDBQcDBAMBAAABAgMRACEEBRIxBkFREyJhcYGRBzKhQlKxwdEUI2JykuHwFTPxFkNTgqKy0sL/xAAaAQACAwEBAAAAAAAAAAAAAAACAwABBAUG/8QANREAAgIBAwIDBwMDBQEBAQAAAQIAAxEEEiExQRMiUQUyYXGBkaEUQrHR4fAGFSNSwfGCQ//aAAwDAQACEQMRAD8A46pdIxN5ImC54VMStwmNdTEm9ZjWOlXiFvWe1jpUxILFnu1HSptheKuOkz2o6VNpk8VPSYU94VAso3+gm+FlRiqfCjMPTl7G2ibrdvcUIXiOa4A4Inm3UjlUKse8uu6pf2yY4sRGnnNB4Z9Y86xMYCzcY0fdFUaj6xg1iH9kmbxqfuigNR9Y5dXX/wBZMnMY2SBQGnPUx360AYAmUY8TOm9UajjrIurXPSXm8xECU/8ANINBzwZrXUg9pbw+P1GEtkk8gCT7Cl/p27GN/UAdYcwOWYt35cI8R/IU/wD2gVX6Nz0im9oadfecRyyjhzGQNTGjwKkf/qsVvsrUMeB+Zjv9p6Q9H/B/pGTBZA8Nwkf+36Vmb2Bqm9Pv/acu72hS3TP2hJOUr6p+v6UI/wBM6nuy/n+kyfrE9DNjk5+8n601f9MW97B9jB/WL6StiOHlK/7iR6H9aev+m2X/APoPt/eNT2iq/t/MovcHqV/3k/0n9aevsEj9/wCP7zSvthF/Yfv/AGg5/wCH7p2xCP6T+taF9kY/d+I8e3V/6H7/ANpQxnw4xJ+R9r11j8jRr7MYdwYX++1/9T+Iu4/4S49U6XWD/wC6x+KK1ppSsQ3tZG9RA2K+FWZp/wC2hf8AK4n/APoimeER2iv11bdWgjEcAZij5sI7/wCulX/1UahU+kJb6z0aCH8lfb/3GnEfzIUn8RQM2OojVQN0YH6zPY8waTujzURzCmBRIvypNhwZpqXI5k/Y6qAtiM25kWMahBSfSjQ5ORF2p5CIuIRBMVtJyJzFUqeJfwRhQpFnImuo8xnUxrbrlh9rzpkZWCHsAZNa1u4iTVkxWKK6mZ5bbMaKvMm2eLdTMvbNezq90myYW3UDSFJgNVe6WK5t2dVuh+GJoUTRZizXnpLOHEbcxSm5myhdhwO4keiSaPOIrYCeJMlm1LLTQtAxNl4fbwqB5b6fpD/DvCi8R3iNKPvH7XgBz86EkmWxrrHIyY4Yf4TrXdsueakpj6kVe1iJnGsRGyRLmH+CLxV+8xLaU/wpUVexMfWjFTSm9oVddpjPl3wfwLf+4t10+KgkeyRP1ohSvcxR9p24woA/MYcHwblzUacK0SOahrP/AMpq9qCIbV6h/wBx+nELNutNiEJSkdEgD8KLIHSIO5upmq80HKTVGwDrIKyekjOYq5JNL/UJ6wvCMqPZyoK0xB8jb1rOfaNIfZnn5cR66Nym4fzJmn3VCRYHqKauqVhkZimq2nBm37z7wqv1Bz0l+GJ4lX/k+lQ6iV4YkiJ++T7VP1Bk8MTRzHAWnbcmaS2p+MYtMgOZL06gkqH8JH4GhGpbGYXgqTiSpzSwKu7PUg/gacuqz1EE6Y9pZbxkgEFJBuCKcLs8iJNWDgyVOI8qLxZXhzbtxzir8Qd4OwyjispwrtnMO0vzQk/lVZQ9o0WWr0Y/eCMRwFgFfKz2fP8AdqKfpt9KW1NT9Zor1+pToc/OAcT8LmjJZxKweiwlUeHd00ptKje601p7WsX30+0XeIPhxjQJbCHQPuqg+yoH1oE0jp8ZoPtSlxg5EQMwyPEMGHmXG/FSTH9Qt9aIgiRXRz5SJGywdxtSi00qhEbcmTrQR4VyNT5WzOjWcrL3+nTes/jkQ5yrTXqp5HE8RVyp7TUzLxMEVJcxFXLAM8BVRgE8BVwgMzKR0qiZajibEQPOoOsYwIT5zzQtMVR64krUBd2Iy8OcG4zGQWWSUn/uK7qB/wCx39JqgpbpCs1FdQ8x5nUeGvg622QvFu9qRfs0WR6k3V6RTBT6zFb7SYjFYxOj4XAMsjuISmOg/OmBVHSc4szdTNnMckbX8qhYCQITIziieUUlrwOkMVSJeJA5z/nSkPeSIwVwYt9xSu6pEeBM/SsJ3MeCJqAVRyJLh1qT8xBPOAYol3L1MFsHoJa1g3pmQeYvBEk7QAcqLIAlbSTKqsU2TflczSHsq6tGiqwDiarzVJAKQtU/dF6V/uNb4CBj8hiENKwODgfMyy26g22I5E1sDp0PB+MSyMPjKuMxbaCATbrI9rXrPdqK0IB6euf8MbXS7jiVF5wkoJbgDmT9nzoP1IZCyDiNOlZW88D4lxMTr1qPKfypSqzcrzHI6joIJx+KcSklehDZ2UrSoknYJSCT+FaRS+OcCbUZScKDn06SlmOethALciAZNwCTvCZ+tMYDjbH01OW80aOFM2a7JpBI1aQLmLwCYnzqq7QDicvX6WzxGfHeMqnUD7X1/wAmtBtQdZzvDY9pA44qbGPDn+f0qEntIAO8ka1C6yPLnNTLdTJgHpBuY56UKCTKR97SSk+GrlS/FYnEatIxmUH+K22x3lSTtAP5D8asOQJPBJMJ5RnXbAqAVpHP/jemJaTF2VYhQYoEQYUOhvTxbEmuBMy4awLxJLKUqO6kQk/SJ9qBzU/UTRVffX7rceh5EDNcDJQqcO7qHNC9/cR+FYtR7P8AGH/G3PxnQr9rFeLF+omwyN0W0beIrjt7N1YONv5H9Zr/AN005/d+DPn8p616icjbPJiqkxMkjrUh4mCm3jV55k2+WYAmpDCEzaBHjVZ5jQgA6zVKb7irJlonPJmwbtuKrMIVAAjIjPwvwLisfBaRDexdXZA6xzUfKrUMT0i9RbVWoBbJnZOFfhXg8IAp0ftDo+04BoB/hb295pwrA5M5lmrdhtHAjst5KBFh0A/SiyBM2CZXU+tXyiB1NAbIQSVnGid1UlrsRgQT3Yxtv5/rWdmLRg4lYtOKm0eEj8qThjGblEEYslskGSOc8/CsrHYeZoQbhxM4XGRGnDm/O4Jqhc3RK8wzRn3nmmNz19EkYci0gggkDqoC9R21AGduI6vR0MebP8+EhxOKcdb7qglZGx2Pmd/XlSSr2qMn7SKq02crkZkTeIdZaAcUjvXUQVGABtMX9KaK/BXaOhjsV3PkDp06QLjM7jur7Qok6SlJIVtaazWadrD1yJsSpRyMZ+MhzfiDEFCAhlbbcWB7sgbyTHtWg0sV2HgRSjS1EvYwJ9f6QSOJ1kQVk9RqP570ptO7cFjBGt0XXOP/AMn+ksYDFuPKCUmZ5rUAB7GTQLogT2EcdXpwMqw+kZW+FFIOsvrMjvJASEjqQTN4kTXQ8FaUwPrMja7xPLtHw9Yu4zGaCUxsYkcqXTYCOI5dOAIs5njSVFS1TflzrUCTNVa4HAljIctcx61JRACUzKjAn7I8SahHaHZcunUMeeY6ZPlDrDKipIU6mLgTH1mfKs7tgEqOn1xMVl6WWDngzLmbPNo72FP8wB5c7beVQu5X3YQoqduLPpI8q4/76W9a72AUgKOqYSkRces02o2qoycxd3s1OTgfQ4jJj3ndJ1I0qIkK3MfyjY1LfEC/H1mKquosNpyPSAXuJHWk6FthYA5A/Wawf8y9D+JuOhqc5BxJsA/hcQ3shKydimd/8601dVtG2zr8Jlv0liNxyIUeyt06U9ultCeSGz6SdVaDZ2MyDjkDMsYbLiFSX9SfCxJ8eVOrKscg5inOByMQk2wB0UeRPL3p+2JyZ6ZPTxmp8ZJqrMVj7XvFX4rSeGvpPlt296avEfYSZGlsmrJAgAEzdTRqg0mDNezMVeeYYQkZmujerzIEmqU2q8yKpIzLOAy9x5aW2kqWtRASlIkkn/N6rPMPZhcmdr4F+Dzbel7Hw6vcMi7af5j9s+G3nTVX1mK27PCzqyQlCQEgJSBAAEAAcgBtRdJn6yq5iiqybeNLZ8QwswluPE9aSzExgxKuPU4BKb+Q/KlWFscQ0255kGFac3Vv4xbwpAVu8YxXtJn3wgXUB57VTMAcDrLRC3QQfieJWkNlZWNKSAYFyTsAOZPh40Iu46/aMs05q5cSlhM+Q4CpQWgDbtE6Qehk/hvQFie0FbFPHSXsHiw52i47qEpKFQZkg6oBFhtTqCW8x7AY4+8l+EACnrnPP26SHO3UpwinEiCpKZkfeKefrV6o4oJHw/M0aIGzUKrdP7RGXnHymIMEap8OnnXMqLqeZ3npGCM57zGFzXuFDqtSTebgjobbeVbAAy+aJ8HzZTrGDhgYZwnsQZFylSiSb/Mmd+vhS0rVnyv27zPrPHqH/J0PcDj5GCeNc80LLZAkLFiJOkJke5IPpWh2zxOBYfNzFrJslcxR/dwEi5WqQmelgZPlSlqZjFEw5l+VNIxSGgS6QYW4BZBjZKb94dSaF61LeGO/UzXVX5d7dug9Z0Z3DSyUpIIiNUQbdfGtTV/8e0ciWtmH3Gc1x/CS1urUp3Skb6BcjpEwDWZFCDGJ3qtVlQMdfWRPcHsFMxiSPvkpPrAFWLHHIQ4hm45xuXPpA3+hO4d4aFktkwTsU+Y/OjbZaNrCA2pKjJnQckcDSZU6FpiZkab2gnwtQ16VK+hz/H1nJ1OuFnRcfKC834lE6UiR1SiL/rWO2sMcKwHyGIuvWop5Un6wLk+YNIdB7E9oVCFLUEpHPkk3p1ans06C6qzVZVFAwOYxv8UPBWlSm7+setiaN7rx0ImcaK48qojF+3MloS4lxRBBIEC/hTi6hBuOT8opa7lbkYinjMuZUvua0uk7NpgeBISI35/Ws5QWcHkzq13uq84x8TN8NmD+HlTt7X1TYdN4J+tJGmalsrCZKdQMLx8oDxnEp7Q6DF5sevKOVVTUy+eXZpQa4zZDxBrT81+proI5nFto2mHxj9ViAT9f7U7fniZiuOZqp0TcK9v0FTEvM+aUmtRhiWGiRMUs8wxMKd351AJAcSIgzR8SYMy5tAqh15jGxtwJfyLJncW8hhhOpaj6JA3Uo8kjrRDkyyQi5M+j+BuCGMva7oC3lD946QJJ6D7qfD3pyricy642H4RleeCRRExIEGuOFZpLv6Ryr6yXD4YJ/wAmkqp6mGzek3KvC1FBmpfAqiwAlhSYLxuYAG6tIAtH2j0rD4hZjngfzNtdHHAyf4iVm+YOPK0I1KEwOYHmdqwWXFjtXpO/paKql3PjM0wODWy4n9p+SSsQoEnQDEDfab02lfDYB+MzD7Ttq1FWa/2/CRcSvtKCnMUspKk/uGUq+UH5XF9J3jetLLk5P0E87NuHc3KWv2YpJUrQyFat/mU6Y5QDE87U1MDyjvDqXJ57RuxGVKLKmyTpIAAUohIEDkN4Mb+FE9B2kZ4+fE6NeoVbAwHI+E5RmmYO4ZTjKkkpCt+StOxmKUiDoDO6ClmHzzAGLzcr8B0k/XrR+HNNdqJ06zo/wscCkKCYSsXKjckdB0FClY3kjicr2rcSRnkekKcS8FqW52yOzdUBdBJAXe0xyAtHOBRNUV56ziOy2/CBcRkGYOABSW2kbBKCq3vJA8qpy2OBDppQNljmNHDfDDTSBIlY3UFKEnmTeoigjB6/ONtubPHT0xDeNU6lJSgarGCDzgkXO9W5sHlxxAqFZbc3EQf3rryQ24EDTaTuqTIjmedZjWbG4OJ6LxKqazvXPP4gTOs2fYdDReXMhS9IKYBsBAUR/FTvDI4zONrNZWbU2LgDr3zLWAxqQpAWQQlMLJiNjaPO3jSgoBmvWnbSxPfpNs74iaMBIhKdkjmrqY6chSrS93lXgTzwVj0ECu8QTFj5AQP1pS6PEatDN1m7jTz6AUo0gmUxzI8etNrq8JgeTmdTQAUWbifgYPxOK1J0qsoGDPIjetOzmekr2qfhNMNjNCVEKWF2CYUraLneoV7Yg2KWYdMd42YPiR1oDWCVRZJjV4TPy+t/ClMGXnOJ5vWXUKSqcn4dP7yLNeIsQ8gpcbbLe0En/CaX4wbqTMKapqzlcRSbwSA4C6XEJ/hIUfD/AA1qS0ETYParn3hD7Iw6AFMvqC+YUnun1G1A5UdIY1tVnDxmy3O2dP7y7k2Sggjzkc/rQG7b2yYsVLY2EYQs1xEoiUsmOVuVJOrt7LH/AO3r/wBp88JFd0znSdI3pZjAJgCrlhcySLRQxwHGJ5jDqWtKEAqUohKQNyTYCjHMo+XrPpT4c8Goy/DiYU+sAur8fuD+EfXenouBOXfcbG+Ea3nIFETEiC31zelscDMYo5xMYYCN/P8AvFZgc8xxk3axV7gIOJAvMUiyo8jS2vCnmGKiYG4kxqko1o+UXI2JtsJ3rHqLi3l6AzbpKQWwesVMvfWSpx5KrwEnlHMAnnSawqnmddwuAtct4bMDh1qUEB4EynuBBTtHeE8relMH/G+VAOfxM1lfjLgnbj45zFbP+JO2xSXQkyJSUlUpiCBFrczUbc5Zz9I5NOEpNeYHxLQdc27Rxwxp1XRuAnSbHrvyp4ZsDE83coVyBJcxxRYdhKyVpMAz8oA0gewj3oDlmyOMTXo6QTkx74YzUOqaRdZLffgQQu5gx0tRKc2AfDmbbk8NCRxzx8oVx2CCtTZQXAIhKkEC8AwuL7zY0ZqIJA+394tXHDZx8c/+RG4h4MbDndaW2PCSCSeU3j/JoLLzWcEcTZU5dc5BMM8MZUnDxJ35Xv8AdEDelrqEJirt7zoKcWUolKClIElS7R1sbxWs2FVyox8TOX4WWwTk+glfCZqX/kXG8kIO3goiKUlz2ng/gxtmnFPvD8wPj8xcbdKIQofNrUIMRzTNzNprO7uHKjHzImmqupk3ZIPoDLrOOdWnuNNwbSlYMePQVZsuceRR8wf8xANVVbeZj9REjifKcRhypzdvcnnPS+97UKI9Y2sfrOj+voNRYjkDpEXCsqecKlSVKuT0/wAkfStDMAJ5jliSesdMmy911pTCmuzSpWoOERJBtM7iPxpbEFdv5nevOcNuzgDiaZnwQGz3nR1t053NLG8Pt/MXRSLuZvhchaSkHswuQSnUpIKoi41Hx6Ca0KpYZxNng0ocdx14ziWGc0/dKbt2XT7sH7JAqznYVhvpE3Bl4ME8RcIqSkvJcGmAVT907EddxS62Kr5hzFf7j4anI6QJg1IaOtCdbos2TdIWftlJsSnkOsdKtbTnLdJyrvad9wK9AZOl9LSd9birqUTz53PTrWRla1snpMBOOBIXsySkd09o6eZ+UT0FEtDMeeF/MrMlwWVpnU8vWo/NBsPM0NuoONtYxDGIRSpsJhKbA8hz6Vn22Mckx9dbMcYl7I9BWCW4HMq8jMCozNWQTzOtRpQoyOTHFOTNKAUFAgjcqE/jRmtDyH/P94LaixTgr+J88KFhFegHXmYiQFwJqJqSgxmwNViWHM9rqYhCwzqvwL4bDrq8Y4JS33Gp++R31egMepptazPqrTjbO4rUAKbMMG4h+TQGGBKb6+8E8hv51mtbnEfWvGZO3EdKXu9JZBm4XUzKxK+KxIAKiBbrE/WlWsACTGIuTiKOIzNS3kEGU6tjB6xbnXKTLuG+M7IrVaiO+JvxFnw0KSpESIANgB5dabfczErtxF6XThSGDTmuNz59skDUAbSU/gYrRVVuXkzoMaX9MzPD+ROYlUiwFzNaAufKJl1OoVRiXziksammlFaySF2AGoHYGJgHnNJt3e6Jxv07M24zZvh5R0qXAUe8TIsNxblH6VR8mBN1BGcCPjOZLbhLDTSAUySkJSB1vzO9a/Efooh/pasZsYnHaYXnhSoJUlS53Nxe0kqPOluxzg5hLpFK7gQPz+IbyfMGVIAMkg80yUzMC3KrW5KwBZn7ZmLUUWhsjH3mc2ILZJWgR8uiNRset/QVLHBXO4fDHWLrHOOYhZjijoVqxTujVH+4RBIJgoN49xWB7LiMr5h/naGdLaDxKjGFS4BGMcFvtLJSel0/L7VdV6k7XBU/iY7FZT5h95aOTrw8LYWCqJUHAlQV/Ks394862lSvKxWYYwOfpb7ziEpC7KFpB6xzSb3InlzFUpTO7HXrHLc3Ck8QVxgFtJU3rUrDqAcRfVGk3SCTcXBHmKzXVsjgA8GDblRjsYOyBllOIb1XE2PIW1GZ3NgKGglusFMAjM6x/qDSUpi5ImImRyMzHvXTUqAAITnnrELirM0lxSlLZb5BPapKoE7pSkxPQ0llBOcTbpteaU27c/WK3+uoMgDVN52JOxtIHIXvztQ7h3nQr9oVtjnHwPT7yu7j1mEpupRgCLknbx3NMm5ce9H3McESwjDu2ISgFQ5hIEDxEiKz2k7sGcawLaG2nrEriGNaiiEBISnzhImw8ZpJO5/WYv0lveJ7i5VBJUdug9K3KvHAxLGk9TCWAytxYlCAI63NCQe5hrp1zCmDyF1V1FWn2B/y9I3ViPWkqcAQ0rCutQhLK9I2EbdfegdGJyOk2VqpEKYfIXnAHElCOWhZg+ZAFqW2nLrDXVJUcYPzg7E5JjEKKQ6iAfvmllal4ZeY8amphmcnRXdM4gkqE0BhoJoE2os8wQOIw8K8KO4wg/IyD3nCN+oSPtH6CrxKLBRPorg7Km8NhW2mhCQJHUzcknmSa0L0nPc7jmXcY9yqiZQEqAgXPnQmFFZ7iFElRm6uh5mx8q5ltmWxOjXV5YbwmMSsSFA1aNmKdSDKGZ4/RMEeUjzoXbBkVcxTz/ieRpHv1rPa5fyzdpqOcwdwslK3itTpTpuCAN/5TvHhSiVrIzxidG/IrCgZzDWeZc642p1Dmtf2TEBQvMJnu25353rYqeKm7Ofj0z9Jx7tQK/8AjAx6xHKgR3yVSRKecc99j40usBZjVyrBlnSMryQoOns3kp5aNOkjqViK1d+h+k1s24ZyIRRkaUKKm2Gzv3lGTPU2n0qNuX3VzADA+8xl3C4Nu5WgqOx7oSmegSDtyoVVWOWBMpmYHykCcvznNXMHiFoaVqaklKViYST8vW21AMjpPUadatTUDYPN3xIP+tF8209dzvyotzRn6CrsxjZ8PcyGIdUXBCiISBO25J9qtAHfDicn2onhKAh+8dlYIE2M72Ike9WaBnicfxTjmDMRkGHcs42BO5gwf8NAqL0YYh+K490xX4r4baaROHZPduVJkiPy9aC6pR7v8x9LGz3jOf4rMibLEjYHYjxBFXUMQLtKD8DMPPuqTGvWnZNhqB6SBJ9qZhTOe1TIeRCGKzfUylhMqWkkoUUxNoUnSZCgYmhYDgY4k3AptPWaq4kDLKdKR+0KknULNCY+U/MsxzEARapXpwpz1lkLj1/8glWfvrEBar2kEzfkB9kUwoByTF5lrC5eEiXTpEXHM+96yPeSdtcm70mXsagiGmtAmNSgJPkKpamHLtn5SDMnwuHVIUqQORMCPEeFC9wXhZpp1b0+UdPSHsDiA9A/aoXICQqbj+YmPSrxnBbOZsTV1scYxLWM4GxCx33NIufkN59a0bGHaGdQvaQO8Atsp1ypxwXi0bT9mYq7GsC8Sq3Vmwek3w6uyg6ShKgUwTsRt9KGslhzOhUq7Sq845g0LJVoOrV9hCQpZV4xFh7xWZtOe3M6OUIzxjv2hPGY5bOhBOt1XeLcfKD95UzsCdqYqug2mZgtdpLKMKO/r8hIF53qeXpMBMQQZBABnpJJo1bcM4gfpsICZUezdRJMx60rw1gfpF9ZziK6042Jv0oYfaPXCnAxXDmKBSjcN3Clfzc0jw38qMDvFtYF4E6OlsIRpSAlIEACwAAtAoogmPOB/wBpP8o/CnjpMh6yk8b0BhCVsWrukeBH0oG6Q16xPwWXoUT2yiRMgJgQOhO/4Vx+C2GnTydo2xmYwDahCFaQOVyfcmaeEUjgzMxYHkRdz/LVpJKSVRfa+1p/tWawbTH1MDFLC5OXHUl6ezBlW9gdpI25UG8KCe/fvidROE8vXt84+YvC4NDegJaSCAZAJ9T7m9Me+nG0Ec/WYEF7NuOYm51nvZqT2bp0pAQG0BHK1ipCiUmtCMDgiYb6LFc5HWUMvwrmJe0raUyuNSS4ACqCCO6EJB86tkDcDgyJp2HmPSdIyzAP9p+9dUNz+6HOevTntSqqLA/mc/Sa7bqinkQfWExiQgwt0LXzBTpiOo5VoNyJwzZMz+EzDIXAlLEZiFmA8lESJA/ETWY61WbG7EcNOUGSuZzzinh7UVKL6dyRI3ne43PhS1vUMZvTVilQTAOEy5tG4C+pP5J2oLNQze7xMN3tO6w4Q4H5jdws8GV6mmtQnvBIuPKLTHLnQ6fUWq/IyP4iGsvsHnyR8Z03tAE6j3fPunrt+VdksAMniZ8E9OZGVa0ylQM/lQ8OpIMNSAeYHezYtApsqfxPK+9c2y2yryrzmbhQlvm6Yg1vDMOOK1Ntr8gIJ9PGl0AhyW5EK4HYMQPxjlDTGHDhQ2FKMIKUkRMxtzAk+lamRkA+Mx22rtO3MWeGsGG4xLikpSgykKEhQ2VEneNvKmIOMmZACeBB+ccUB3E9sGoQDpA0pJUnqrnJ6ja1PwI00MJris8w6jfDrTzmyTPO6dxS3XI4x95fgPKy84wxJKkOK6JKjA9j+NZ/Au/bgSeEwmv/AFK2LJw4ttJmq/RP3eNXTlu4lrA5+2v/AHWlK5QIg/nV/pAnQzZToK/3GOWRNYF4BCcOhS91eG0CdUT4VaKSdhBzKt0qIN2RiNuX9sQWgjSlFkpVfuRYgz9Kdi73R+fSJZaVwcyXEMhCSs6QUiSkyJgX8zQMjKpbjI7SLhmC+veLmeZi06wdKCDuqfDpy3PKli0OoIGDNtNT1WdcznK83U2rnY2UJn3pwyRkTqFUYcy8njVwCy5tB1JQox0kifrRhnEQdLUf/pgd7OFKtMDwAHnCQIHtVEEzQqoIdwufoCEjsEqgbkC9YzUfWJZOesSMBhFvK0NpKlnYAX8/AeNdQ9ZxlAwSZ1HhLgpGGhx6HHuX3W/LqfH2pmJmazIwI4JqRc8pEg+VSVGnIsRrw6D/AAgeopwmY9ZG9vQmEIOx64BpZhiKyMQO2vYCPf8A5rmXKFfJnQrJKYEaMrcQZiZ6k7+NFUVPSKtDDrCHaAzpIJpuR+2KxjrKGLeDaSotRO5SJAHUxy5UkHw/Nt6/x8ZprUudu6U3MNhlqILY1X/50zBHmKFhpi/AGf8AOY7dqFXrx/nErJy5paitxSEKEiQAIT9nlbrQC1WJ3MBiUxIGFGQZE/g8KwO1UpTqye4QRIjeCVWHX0q12KMg5hoLrW2gYHeY/wCqQSUoQT5k29fSht1q1jmPHsw43MZV/wBYbK9SwlRBvIVpT4b39qyrql3biucw/AbZtTOPpkzZ7MmHFAfuoIuUhUz06CnmymwjcuPpAGntC55+sXs+aUpY7HU6kWNoCT0kUta1Y+WZLNMN2bJRHDWKdNk6R5Ef81pWk56ShZWnuiX8u4KxAuVFIF9QkRHP8arY5Puxo1CwyM1cWpKAFvKFgTYAbyogATFyTypZsZiN3OO56TculrRCSQv8y9l2cdkuA4lY3MHugdN5rYhwcgiYb9Pu/biMmCxDWJEgBUG+8fpTldLTgjkTBYllMrLwLLPywk9AAoxzEKmKSa0r904/z4xgsezrzA3FGUHFhpOsJShRJCyBeAE2TNgCeVUcnv8AeLZAT0+0or4DYUkFx5SgnYBUJA5wlPrTNqheWzGJYV8oXE0w2R4VhUIJc5DujUo7xHQdaQ7YOQc+gxzNiVFxlhj6wxhMpaclSmG9MdJkeFr+lqZUjnzMABF2MieVTzA2NynBAz+zIE3SdJBIBHe8RJoS57dPrHKm75yccKYTEJMNoS4kwbQCDfl4TTtu9fKcGIZ2qbnkGX2OGMOxCewSAuElQgj11DzqEFMZ794sWs/IPST5Nw+wnUWp3+YT3vrvQ1VBskNmXde3AYS+cY62nVoKk37uywkc/HbajVrQMjkeneB4VbHGcH8RSx7ysR3gVEgkKQd0gEiTsTYbQD+NIYFsN1m5cU+Xj+suZfg0IXdWtJRvAIJ5pIXYQI2pyBQZnstLL6c+sqP5Cw+6UaIn5gkbCYmJt6daEgbsDrD8V0XOYGxXw3ZCj+8KE8jBvHKDzqgXBOTxGDVnHTmWMD8M2kFK3VEokWnfygXmjw2Mt0gt7Qboo5h85VhU91LaABtqRJ9TQf8AFM5tuPOZQ4c4fawiNLYJUfnWod5X6DwFbpmZiYaA8auBMlNSSarXFSSXeDcwGpxknY6k+Sr/AK+1GpiXEO4xEGrMEQXjkWpZEYIh5orQ70m0+PL8ax3pkTXS2OIQyzFlKgDJPMTAnrWEAqY8kERky7Gk2CtW8kRCT0mnI5i3QYyZfxmG7RBSFaSRE70VtRsTbnEXVZ4bhsdIpu4V7Cm8mRcpBItznyi9ci6m2ojE7Avr1A44+cDYrMAsmDc71lCNnJjhUVgzNXDDZB+SRA+6d/wFbNOxJIM06YgEg95HgcelHeB1HlNMuqDDBE0ujN5TxKONxxIvMmiqoAPEYKtsrsZgExTXp3S2XjJnUvhrhQrCLccSCHHCRP3QAmffVW7S0qK+RPKe1Lc3hV7CNWHLaZAJjoRtHpT1Kjic5tx5Mgzp4FpxKQSVJUkRyJSQCZItVWuMEDmN064sVjwAROU4l0lOlC1JcFigmEKvcyT3TAiNjFc81LYAD2+09MjhWywyPXv/AHg9hK2z/t6ibq7wKDBgXB2ETVmps8EYhW2pZ0MO8MZ1+zEJU5KVmFX+WftDyP4mnqdvGZg1NHjDcB0jPn2esM3jWojmZEnnveg1BReQuTMemossOM4EAMZnicRqLKU6EnnASD90E8/DasQrtsHXAm0pp6/f6/mSYzi/ENBLSEQsWlInUBudrCtK22bdqY47wF0VTMXY8Qfl/EiNadR0OIMiRa+9+hmmpZjDHgzVZpGZDt5Bh7HcRoUhWl3SsxF4SCNyBPn5zTG1KkcHmYE0Lq3IyIKxucIjU44XFWvYC2wAEAfj40htQCfUzRVo3XgDAh7g/M0oYLi0qHaKkHu/LEJMEje58op1VwrXLjrMetqLWbFPT+YdexzDzRGodYVKYjnTXsrsrMxrXZW8C5di1JdSlrQU/agquPEnYjrXNpaxbAtWMTXYilCz5zBfG3EXYLAaUS9FyI0tpPUiyjfb3rY7YYNu5mF32rtA695zxvGvlRc1rBuQQTc9bbmlmwZx3mbMiadxPzqcP8zip9gas3L0HJlS3huJMU3dBTA2IEes70W5c/GEGPrCuC4/ePdfGscoHPw9zVtkjkxldpU9I05NxoyU6Fdxf2FLBgE/QelClmBg/Qxu9WOekE4nEvFSjvfe96xFbfWdJTUAOI1tuWrvTlSRBE86kqZImpJIcQLVJIpY3NzhsQh0HYwfI0QlMMidXy/GoxLIWgzIn1pnWIxgyriEWoCIQMSeKsvkGlOI5DAOS5gZKF/OkWnmBtWGxJqUzLWZuaglSlJIMkg2is/QzUSMZEbcq4g1EJSFKIF/Dz5Cmrac4EyNV3jAMSFJiaazBhiKAIM5xxTloD+o9yblSQIVfePeawZxkETu6W47MDmSN5GNOtKlhXLtNNri8WJnl501agBk8Rb6gltp/EVs+w6USStJdJvo+X1nn5U5cdM5murVsBjHHxgBzHqiDThUI79UO03yt1BcT2xUG572gSojoJMAnqasqBE2alip29Z2TAcdMpQlDTWhpKQlAJuALAQDH1pT60LwFnGbROzZLcmHcv4jbcAUiL8iqD9T+lWmrU9P5xFWaR1OG/iFV48aSSkhQEgESD5EVq8UY5Ey+Gc8Hicc45xa0vlwI+b5vYAeE2rHuDNzxPQaNgE2npFZ3iFcRtTPDM2ZpHOJUwuL1uJ1KIBNz0FQoBDOq44E6ZheC0YjSrtHFpjbWBER4TUSsZ9Zxn1pAI4H0lvHZO8yjsmyEtzurUYt96Lj86TYh6dBLrdG8x5PzgJnA4lC0gKkEiSJJ8bRtSVrCnKzaba2UhhF/i3EOLd1m5SNMwQdImPCK01nd7xjqGFK4WLqsceppopEYdX8Jr+1qVaTV+GqxR1JMd8nw2IWwlSVEpAgDoQdo36VmsoDjMwnUIrnIhHBhwQlQNzBJBtcb7T5UhUA4hOwbLCMbuZNYUAtoCnSLxJO14M1t3JUMqBM9emsvOXOBOb4/NEurPdMTJE3N6SUJ57zqajQLZVtJ+Rm6cckfaE8gdh0sKzGls9J5V9PYjFSOkr/ALa0DKjrX1V+XSj8Ow9OBANbSN3GtrV+8X3R9lIolqdR5Rz6yxU0uYfOMOnZP0pL6a5upheEwkrmftExo9ABQro7AOsYtJPeYRxCgCAFgDYaz+tH4F3/AGmn9If+06VgcS26JaWlwdUKCh9DXcxMmZcipJNlNyLzUlQfjUEC01Jc57xWDefGrEozb4c8cHCudk4e4TA/SjiWncwtLyA42QQb1fWB0gjM8FqBtQkZjAZzDiXLFNL7RFiDINZXWaUaVsJi0Pbxr5pPh+IrMyR4bELs5ktI0pFydhYTSsES+D1jNk2IIntHBI+yNh5ncmrX4wW+EL47At4hsoXz2IEQeRHOjZQ0Gu1qzkRPzXhnEITpSC5v3rHyMRIiLRQCsnhp0a9TWeekXRwRiXTK1pbEbrkEnpH50QK1iW+oXoJLhfhy6Ey64hJIsE96/mY+lC+o29ovxFbpLuA4DCkHWtIULQIFusEXvTq2NgyID27D0zCqeBWNAUtx1s7GIIJ8Bp/AURqTG5uIK6uwNgAGQjhRKXNLbzibSFLQkpk8pQqR6is70VM2Mx41j7ckD6GMWV5FiW+469rb5BAH11belOXT2KcFuJlt1FT8quDCGYcMsPJ7823MjePGmmlDyZmXUOp4nLuIeBNLp0LSE+JFK3FTidCvVbl6QIcsGHXOq4sTYyf5eQ8zQNdzgcxVmvUcRqyHjf8AZlJStpekWsQDpmdufPn7UVduDmYrLQ/aP7GeMuo7ZDiUovYqvbfukWNGbl97OPhDSskAYzKWG4jRrGkpMm8gTz2PtS11AJyMRz6ZgOcw9iMvS6JVBnaQLeG1bNgYZmUWleBFnHcCNLJOlAHO0fhSGpbPBmpdWQMQTieEWG7p75G4A2PSdqS6lR1zHC8t8IXyzK0hsBIUARtA+oi/OiTJXvM1jeaZzvEBlGkE6iJv9lP6nlVtwI7S1F23dpzvHp1grKgrVdMT8vLe9risuSzTvhwgC4gh7ABInVCjsgA8/l7x3pi2knGOI3eTwB9ZJmOVFKtCxpXEwDMSJi1NJKzlXqtybh2g1/K1puL/AJ1YsHecxqjmUU4dSjABmm7gBmCK2ln/AEp1HzIUJ6ihNqmF4bS3h0JkJCVqUfC89AB40JII4jErPWSlKOYpeRHeE0SG3ikgpJBGxFiPUV2MThhjGLLeOccz8r6lDo5Cx/8AK/1odoh7415b8XF2D+HSrxbUUn+lUj60JWXuEZMP8RcE8IK1NE8nE2/qTIqiIQgjiEodSVNrQsRulQP4VWJc5nmKYUfOmCKaPXw7+Iy8KoNumUWF6h4g9Z3fAY1rFNhbSgZG1TrK6QLnmTdoCIvQMuYatORcSZM4wvVBAncVmZMTUj5mmW5/sl0wYgL/AF/WkumRGAxky/GFpKYhR31b+tKAKy2O45hjB8QKFtV+ZP1oQTJthVriEWBVqJ5D8zR7swNssqf7eygdPgf8mresOMEcQVbaciUM8wy0olIIA8ZH6jzrLqKMLxNNFoLcxTRnCtYnfpJF+tqy1hk8wnW8NTXHvGpCm29BUsCxCdxKQYMcq6eoO5BtyflOPVw53fmD283GqNBUE8z8220jl0rmrqRnGM4+80mo469ftGBOMS02HFKABE7fh1rrCwVpvJmHwy77QJWw+ehy7axEHur7snz5UpdVvPlP3jH0+wYYcxJ4ozXEumOyCRtDagqfMzJpDM1rdR9IhqrQMZ4iqwl4kgsKUOgAPpvUNQI8rTOaHXtLz+EIRKmikdCRY/kfKqFFgOdwkAI6ylgGX3z2bJBIBPJICUxJ8r09dMpbmdjT3haox8McMuhWt9aUEGyClStQ66rACaYKkHeHdfuGAMzpOExSR3QCRsST4cue9PWwdBOY1Z6yQtNTIkG5i4F9zFWFQHIlEuRgyLEBtUBPzeHh5jnUbB4HWRd2cmUsuxJ7RSSCjSYgi526WjxFIrY7iDx/Me9XlBERuL8epLqwsd5R1TMyk/LHhFZXaw2HM7WkrQ1gr2imXkFaVKJSJuUiTta0ib0zt0mgswGBNHX9Tkkgn7wsOoMcjQqpxKBAXiGHsYcTiwptsnaEi5OkASenWdhTHYscgTIEFVOGMu5pl7mxTBIJECekiR6Vme1lODFVIp5zLX/S6G2pVAfMEGCIEePOaq2zYvMBHBfjpBT+HcSNK1bXkq8gI68qWLQ/IM2rUG5AhHhfI3FgrS3YkpJVa2kEKBIiJi4vb1rVWrHDE8TNqWqr4jSvgzDqMqKgTuEJQEjwAKSY8zWnaJz/ANZYOBPmiurOTMg1JJkGpLmQqqlgzZKyLjeqk3Tdb6juSfOrkzI5qSo0cJcZPYNYKVHT0oSIQPrO88Lcd4bGpCVkIc8amZWMQrm2RpcSZAUDzqissNicq4o4DWiVs3HSkNXNC2Zihhsc7hzp5c0K29OlKKg9Y0GHcFmqHhA7iuh/I86S1cIGXsuUGypUSf71aIBIzEiX2eJHE7XMwOvlejzB2iNuW5uogBwoP3vPoBzos+sWR6SpjeHMG8vtE621TMoUIPWUqBHtFIepB0mqvVWqNvWGcpw5YBDZQQd5TBP1ipW5T3cRdrb+sgzPAIJBDaUA7lAVqk72EjruKXZVWTkAD5dYddj4xn7zbFhSAVJRIA+2SZA/hFuVDbYy8oM/OWm08MevpFjN+JW1IjskpcFiQAPpyPlWZ7TavuAH1m2vTFT72RKeXZhzm4Nv+aGovWOJdtYPBh//AF86pEXF7C/WmXaxlbMzLphiD8xxDLpOtsaCNhskwYUAecxWYarc+QMfKaUpO3GZtwxlTMBWstOIMBSSAVJMkgqPL2sBXU09q2KDnBEz3K1ZIC5BjDisywyEyBKhsAb/AKeNXZqaVHXJiVpuYwFhc+U49Am5gASbc/OstVru80WUbFhnHMKKNPeKhsSRqI5j/I3rW5GMd4hCQc9oAwmOWcYpJ1pCk9SL7SDHhMUtWyxM1mtfBB6mTPMjXpaWSEAlZUoklSTckn0260GVLYHbrJlguWHWIfFrDwUSsevL0oqsBjmbanAXyxZLytq1bRGF+Js3ijsYqjWIs2QzkebqZcSpudSTM8t9iOYNhFJKMp3CLYB+G7x3zXMP3jamhKnTZq+pKlQIMmJJmI5RWW2kvZle/b0g0quwh+3f1hBjLsW+lShoEL0HUSOUlUkXA2qfo3bJY5im1FFZwM+vaF8Hk2HZUFH966BYr+Ufyp295NPSuurgdZks1V1gwOB6CQcQ8QBAuT7VdtmekTVVFlzjNE2V9aXho7Ys4gUV3szjzEVcmJ6KkqYiqlzNSSempJPVJJmpJLOExq2zKSRFURLBxOm8H/FZ1mEO99HjuKHkS+DOs5PxHhMYkaFgKPI1fBk5EHcS8DtPgkpg8lJoGrzDWwicsz/gXEMSUJLiOo3HpSShEcLAYBw+autmJkDkrf33FLKiMhTC562SCqUK9x7jaq2ESQn2pN0qt5/nQGWJOxmLiftGhIzCE8zxA8F2d0pHIjc0BXA4jQV7iNuW8S6iEJJUqJUrkOpNAM5xFlR1hJfESU73+nnR7gIIQmCc0TgcV/uohZ2UmUqnlcWPqDQh19I9Htr90wE5wO6DOGxAWnosQoeosfpRHa3aOGpB94Yk44KxwTOtvV0n2uT+VAdOp7Sxq6xKGL4dzNBu0Fp6oWg/SQfpQ/pa+0curqPeGctxXZthD+GWVJvKm1Aj1iDQldo27MyyNzbksA+sgxr2FclUOMgWCkjUk9BG1LNY6lcfmaEFi8AhvxCnDC2WdRQVuOG8xHd5ESPECJrRRhc4BzMmrV3IzgCVMficQ48ENIWoqEwSBHio8hvvekWUFnySZSFFr82IXa4bcjU88dXRHLw1Hf2pi6bbyTzEHWL0ReIQYyllAg7xfvX+g860LWB1mdtQ5gzF8JYZ5UqddKegUD9SJqCsDvDGssHYTLHDuXsgpS0hXI6+8fdVWSM9YJvtaBs04Qy1QURLZPNCzCehhUip42OkNbLYMwHDmDaSXEuOOAHclISCL3gd7y2oGvJ7RhZz1lwY3AIWkuha4IMzYEbWA2panJ6S82BSFMOZ/wAdNpbhFyflnYjzFNNhcYUTOlGDlpzLF8bOhRF9+piPCiXS7lzmNaxQcYmuI4pU4kg35A8/71Q05EAuO0X14i9aAkDfAYcNbsTnZm4c8KqTrJQzO1Vux1heGT0mimSKsMDBKkdZoUVcrE101JU9FSSeqST1SSZBqSS7gszcbMpUR5G9CVEINOh8MfFbEMwlZ7RPQ71XIl4BnSsm4+wWKEKPZrNTIlYIlnN+DMLi06tKFfxogK9xVFAYQcic8zv4VOoJLCwofdX3T6K2NLNfpGi0RMx2VYrCmFocb8fs+4tSyvrGBhIk5u5EEg/j9KDaIYOJYazdJ+YEHqL0JSFul/CZmjYOR9KEoZeZaXiSRvNZ2U5jFxKicWtJsTU2wiYyZFxIWkkm6idzeAKi+WLYZhc8adVH9fGr3mV4YlN7jJdktQepPM9Kos2OIYrXvGHAcVkg9osWEeZ526cqYthxyYl6lB4llDeFfEutNqJvex+lEoXqRILrU4VjPFvCD5QUx3RoURvvuY+lVhTD8e3uc/MSbD5hh2u4mAeZNyfM8zU8o4i3Z2OTMY/Pm7JBkk2/WiZx0gBD1gjHcRoQSDpMW5UBfHEMJmLuZ8RQlSm1QT05UJBPSMUDvFJWfOapUSfWj8EERxYSPMM+U6AmYSLWO9EtOOYIfEoIzNaAUhR0zOmbT1pprD9YO/Ejdx6lC5qlqAleJI3sxUU6NRjpRLUAcwTYTKanRTtpgEmaKdNEFEGR6qvEkjOG6Gi3+sSaT2kWmDejitpB5hbApETWWwzoUoDCCiIiJpOTNpVMYIkRy8HlFELWEEaKt+xE0TkKlBSkkEJEn/PSiOrVSA3eUvsSx1LIw+R/rIXcgfACuyWUkSCkahH/AKzFEuspJxuGfjx/MwX6DUU++v8A7Bqmq05mMqRNCirzKxMaakk9FSVPVJcmbxKk7H/POqxLzGDJuMsRhyNDqh4En8aHEvM6FkvxhWIGIQFjr/cVMmTbHDAcbZfiRBVoJ5G49qnEmDIsfwXl+K7yUtyftNnQfpaqKgwg7CKuafCI7svEeC0z/wDJJ/Kg8OGLfWKuYfD3HNbNBwdUKB+hg0OwiMFggHEYJ5owttxHmlQ+sRQFYYaQjFr+8aHYPSFkyVGPWOf0oTWsIGS/6ko7gUPhCXumox3gR5Gp4UvdJv8AUvFQofBkzLaM+UBGs386rwTKzIjnSpnWfc1PBMvMwc8V9+r8Eysys7m6yZ1GeW9EKBKyZVXmCjuTfzpngiVlpAvFE0YrEo5kJeo9sHJmnaVeJWZqVmrwJJ6amJcwTVyi03bYUr5Uk+lXALiGcv4aWv5+6KmIBeH0cO4cCCRNXiBuMRmoBigM2U9cNN38PcTVK/EfdpuQDLuBws2pNtmJ0dJoC5AziM2V8PuOkaUyOs1zbtalY8xnYOmo05y39YzN8OssIKsRqVHzJbQpYT5qSLHbciuYdZbc2KcD4kgZ+WYq3X5XbUoA9T1P06yJGKQp1KGMOcOCQnW4n5pIAKkKEDfe5vRmthWWtfeRzgdvkc5jKlJrZrG3YGcDj7HrHzLMj0AF17UUgABHdAAtyN/avP3aveSK16+vM4eo1u/IrTAPrz/8lHOcjbcQtIwLLypISuEWJ+0VE6hvetGm1dlbA+MyjuOf46RQrptYG5seox/EW8x+FmHW2C0XG3QO8EntEauYg39jXSp/1Fcr4cBl7djiZW0tTWHBwvaLGZfCjFoGpotvDoDoX/Sqx966lP8AqPSucPlfyPuP6TI2nIOBzFDMcifYMPMuN/zJMf1bH3rsU6um4ZrcH5H/AMizUw6iDy1T8xeJrpq8yYmCKkk8CRtarkkqMQR/n6UOJeYTwHELzR7ji0+siqxJmNWV/E7FtxKgseJv9anMviNGB+L42eZB8f8ABUzKxDmG+IWXvCFjTPqPY1OJMGSrYyfEXJZn+JCZ9xVYELcwlZ34d5a78i0j+Vwj6SarYJYtYShiPhC0f9t5Y9UKqvDhC8wZiPhE6Ple92/0VVeHDF49INf+GGKTstB9CP1oTXL8cSi58PcYNkoPkr+1VsMLxllR3grGD/tT5KFTYZPFWU3OGMUN2VfT9avaZfirKrmR4gbsr9qvaZPFWQnKH/8AxL9qvbK8VZj/AEbEf+JXtV4lG0TxyLEf+M1eIBsEyjIHz9kD1q8SvEm4yFfNSRV4g+IZuMqbT87o9KmIJcyVL+Eb5aj71eIO6ec4oSmzbYFXiVmDcVxG8r7UDwq8St0HKxzh+2r3NTaJW4ywikGdMDiTFoaZodxzNQrDVhj1lrKFkmDypV4wJt9m2Mz4Jj1ww2Ctqb6lQfIAmPpXD1rEK2Owno9UxFLH0EbcJm7iVLAIjV08SK5D6ZGUE+k5FukrZQSO0NqfVYk6gowUqumN9jtWIKO3GPTgzmhF5AGMdxwZtmCQlp1YFw2oidgdKiPwoavNYqn1H8waiWsVfiP5gPgDOHHNYUQQNMb89QPP+EVv9raauvBX4zo+2NLXXgqPX/z+sZEOntAJMEKPqIiuYVGwn5TlFRszj0/9lb9tV2q/BNM8JfDHzj/AQVD5yvxHCm0BQBBUNx0vTNHlXJHoYzQjDtj0MB47hTCPFWplIPVHcPumK31e0tTUBtc/Xn+YqzTVOASJzni/h5rDaS2VnVyUQY8oANem9na2zUZDgcek5WroWpsLFZaBXUmSRFNXKmpFXKmsVckxUkmyVkbE1UqbDEHwPpUxLzLeHWTzI8iaEywZZ/bnUfK4v3qpcsscT4pOzyvepJCOH46xo/7yvr+tSTEJMce407uA+Y/vUkxLzXHGL+8n2/vUklhPGuK6p/p/vVySN3jDEnmj+n+9SVK7nFeI/g/pqS5Tf4uxP3k/0ipJB+I4vxX3/pUkgrE8S4hW66kEmUHM3eO6zVysys5ilndR96uVK63DViVmaTV4kmKuVPVJJ6pJ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http://static.de.groupon-content.net/dealarc/img/slider/425/pizza-servic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6" y="2055790"/>
            <a:ext cx="2396165" cy="135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s.SGNW.008\Desktop\Unbenannt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12" y="3288029"/>
            <a:ext cx="2311980" cy="34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s.SGNW.008\Desktop\Unbenannt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74392"/>
            <a:ext cx="2589020" cy="34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bs.SGNW.008\Desktop\Unbenannt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4" y="2854935"/>
            <a:ext cx="3053334" cy="18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2" y="109751"/>
            <a:ext cx="1561756" cy="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Gerade Verbindung 18"/>
          <p:cNvCxnSpPr/>
          <p:nvPr/>
        </p:nvCxnSpPr>
        <p:spPr>
          <a:xfrm>
            <a:off x="198422" y="1076493"/>
            <a:ext cx="3581490" cy="122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EURO 2020 : LA SQUADRA AZZURRA PAR L'ITALIE AUTREMENT - L'ITALIE AUTRE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93752"/>
            <a:ext cx="2860418" cy="19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urquoi les spaghetti bolognese n'existent pas! | gourmandiz.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8" y="4708901"/>
            <a:ext cx="3032950" cy="20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127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4060" y="529346"/>
            <a:ext cx="4630148" cy="576064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italienisch ab jgst. 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5944" y="1412776"/>
            <a:ext cx="8256495" cy="5040560"/>
          </a:xfrm>
        </p:spPr>
        <p:txBody>
          <a:bodyPr>
            <a:normAutofit fontScale="62500" lnSpcReduction="20000"/>
          </a:bodyPr>
          <a:lstStyle/>
          <a:p>
            <a:r>
              <a:rPr lang="de-DE" sz="7000" dirty="0"/>
              <a:t>Erleichterter Spracherwerb für „</a:t>
            </a:r>
            <a:r>
              <a:rPr lang="de-DE" sz="7000" b="1" dirty="0"/>
              <a:t>erfahrene</a:t>
            </a:r>
            <a:r>
              <a:rPr lang="de-DE" sz="7000" dirty="0"/>
              <a:t>“ Fremdsprachenlerner</a:t>
            </a:r>
          </a:p>
          <a:p>
            <a:pPr marL="0" indent="0">
              <a:buNone/>
            </a:pPr>
            <a:endParaRPr lang="de-DE" sz="7000" dirty="0"/>
          </a:p>
          <a:p>
            <a:r>
              <a:rPr lang="de-DE" sz="7000" dirty="0"/>
              <a:t>Ähnlichkeiten mit </a:t>
            </a:r>
            <a:r>
              <a:rPr lang="de-DE" sz="7000" b="1" dirty="0"/>
              <a:t>Latein und Englisch </a:t>
            </a:r>
            <a:r>
              <a:rPr lang="de-DE" sz="7000" dirty="0"/>
              <a:t>(Vokabular</a:t>
            </a:r>
            <a:r>
              <a:rPr lang="de-DE" sz="7000"/>
              <a:t>) sowie </a:t>
            </a:r>
            <a:r>
              <a:rPr lang="de-DE" sz="7000" b="1" dirty="0"/>
              <a:t>Französisch </a:t>
            </a:r>
            <a:r>
              <a:rPr lang="de-DE" sz="7000" dirty="0"/>
              <a:t>(Grammatik) </a:t>
            </a:r>
          </a:p>
          <a:p>
            <a:pPr marL="0" indent="0">
              <a:buNone/>
            </a:pPr>
            <a:endParaRPr lang="de-DE" sz="8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800" dirty="0"/>
          </a:p>
          <a:p>
            <a:endParaRPr lang="de-DE" sz="1800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http://www.nibis.de/~gs-uslar/Schulbuc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52421"/>
            <a:ext cx="1093059" cy="954139"/>
          </a:xfrm>
          <a:prstGeom prst="rect">
            <a:avLst/>
          </a:prstGeom>
          <a:noFill/>
        </p:spPr>
      </p:pic>
      <p:pic>
        <p:nvPicPr>
          <p:cNvPr id="5" name="Picture 2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724"/>
            <a:ext cx="1561756" cy="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251520" y="1184464"/>
            <a:ext cx="6912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611560" y="3933056"/>
            <a:ext cx="3888432" cy="4608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8136904" cy="48737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500" dirty="0"/>
              <a:t>Vermittlung von </a:t>
            </a:r>
            <a:r>
              <a:rPr lang="de-DE" sz="2500" b="1" dirty="0"/>
              <a:t>5 Kompetenzen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500" dirty="0"/>
              <a:t>(Lesen, Hören, Schreiben, Sprechen, Mediation)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500" b="1" dirty="0"/>
              <a:t>Ähnlichkeit</a:t>
            </a:r>
            <a:r>
              <a:rPr lang="de-DE" sz="2500" dirty="0"/>
              <a:t> mit den </a:t>
            </a:r>
            <a:r>
              <a:rPr lang="de-DE" sz="2500" b="1" dirty="0"/>
              <a:t>Methoden</a:t>
            </a:r>
            <a:r>
              <a:rPr lang="de-DE" sz="2500" dirty="0"/>
              <a:t> und I</a:t>
            </a:r>
            <a:r>
              <a:rPr lang="de-DE" sz="2500" b="1" dirty="0"/>
              <a:t>nhalten</a:t>
            </a:r>
            <a:r>
              <a:rPr lang="de-DE" sz="2500" dirty="0"/>
              <a:t> in anderen Fremdsprachen (Englisch/Französisch)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500" dirty="0"/>
              <a:t>Lernen in vielfältigen, </a:t>
            </a:r>
            <a:r>
              <a:rPr lang="de-DE" sz="2500" b="1" dirty="0"/>
              <a:t>quasi-authentisch</a:t>
            </a:r>
            <a:r>
              <a:rPr lang="de-DE" sz="2500" dirty="0"/>
              <a:t>en  Kommunikationssituationen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500" dirty="0"/>
              <a:t>jugendnahe Inhalte und Materialien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500" dirty="0">
                <a:sym typeface="Wingdings" pitchFamily="2" charset="2"/>
              </a:rPr>
              <a:t> Lehrwerk ‚</a:t>
            </a:r>
            <a:r>
              <a:rPr lang="de-DE" sz="2500" b="1" i="1" dirty="0" err="1">
                <a:sym typeface="Wingdings" pitchFamily="2" charset="2"/>
              </a:rPr>
              <a:t>Ci</a:t>
            </a:r>
            <a:r>
              <a:rPr lang="de-DE" sz="2500" b="1" i="1" dirty="0">
                <a:sym typeface="Wingdings" pitchFamily="2" charset="2"/>
              </a:rPr>
              <a:t> </a:t>
            </a:r>
            <a:r>
              <a:rPr lang="de-DE" sz="2500" b="1" i="1" dirty="0" err="1">
                <a:sym typeface="Wingdings" pitchFamily="2" charset="2"/>
              </a:rPr>
              <a:t>siamo</a:t>
            </a:r>
            <a:r>
              <a:rPr lang="de-DE" sz="2500" dirty="0">
                <a:sym typeface="Wingdings" pitchFamily="2" charset="2"/>
              </a:rPr>
              <a:t>‘ mit digitalem Zusatzmaterial </a:t>
            </a:r>
            <a:endParaRPr lang="de-DE" sz="2500" dirty="0"/>
          </a:p>
        </p:txBody>
      </p:sp>
      <p:pic>
        <p:nvPicPr>
          <p:cNvPr id="5" name="Picture 2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767"/>
            <a:ext cx="1561756" cy="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323528" y="1202812"/>
            <a:ext cx="6264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3728" y="330225"/>
            <a:ext cx="4608512" cy="724942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italienisch ab jgst. 9</a:t>
            </a:r>
          </a:p>
        </p:txBody>
      </p:sp>
      <p:pic>
        <p:nvPicPr>
          <p:cNvPr id="1026" name="Picture 2" descr="Ci siamo A | C.C. Buchner Ver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44515" cy="25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436" y="341968"/>
            <a:ext cx="6696744" cy="782776"/>
          </a:xfrm>
        </p:spPr>
        <p:txBody>
          <a:bodyPr>
            <a:noAutofit/>
          </a:bodyPr>
          <a:lstStyle/>
          <a:p>
            <a:r>
              <a:rPr lang="de-DE" b="1" dirty="0"/>
              <a:t>wer sollte italienisch wählen?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2041122"/>
            <a:ext cx="7539608" cy="2520280"/>
          </a:xfrm>
        </p:spPr>
        <p:txBody>
          <a:bodyPr>
            <a:noAutofit/>
          </a:bodyPr>
          <a:lstStyle/>
          <a:p>
            <a:r>
              <a:rPr lang="de-DE" sz="3200" dirty="0"/>
              <a:t>Freude am </a:t>
            </a:r>
            <a:r>
              <a:rPr lang="de-DE" sz="3200" b="1" dirty="0"/>
              <a:t>Sprachen</a:t>
            </a:r>
            <a:r>
              <a:rPr lang="de-DE" sz="3200" dirty="0"/>
              <a:t>lernen</a:t>
            </a:r>
          </a:p>
          <a:p>
            <a:r>
              <a:rPr lang="de-DE" sz="3200" dirty="0"/>
              <a:t>Freude am </a:t>
            </a:r>
            <a:r>
              <a:rPr lang="de-DE" sz="3200" b="1" dirty="0"/>
              <a:t>Sprechen </a:t>
            </a:r>
            <a:r>
              <a:rPr lang="de-DE" sz="3200" dirty="0"/>
              <a:t>und am </a:t>
            </a:r>
            <a:r>
              <a:rPr lang="de-DE" sz="3200" b="1" dirty="0"/>
              <a:t>Austausch </a:t>
            </a:r>
          </a:p>
          <a:p>
            <a:r>
              <a:rPr lang="de-DE" sz="3200" dirty="0"/>
              <a:t>Bereitschaft </a:t>
            </a:r>
            <a:r>
              <a:rPr lang="de-DE" sz="3200" b="1" dirty="0"/>
              <a:t>Vokabeln</a:t>
            </a:r>
            <a:r>
              <a:rPr lang="de-DE" sz="3200" dirty="0"/>
              <a:t> zu lernen</a:t>
            </a:r>
          </a:p>
          <a:p>
            <a:r>
              <a:rPr lang="de-DE" sz="3200" dirty="0"/>
              <a:t>grundsätzliches Interesse für andere </a:t>
            </a:r>
            <a:r>
              <a:rPr lang="de-DE" sz="3200" b="1" dirty="0"/>
              <a:t>Länder und Kulturen </a:t>
            </a:r>
            <a:r>
              <a:rPr lang="de-DE" sz="3200" dirty="0"/>
              <a:t>und vor allem </a:t>
            </a:r>
            <a:r>
              <a:rPr lang="de-DE" sz="3200" b="1" dirty="0"/>
              <a:t>Begeisterung</a:t>
            </a:r>
            <a:r>
              <a:rPr lang="de-DE" sz="3200" dirty="0"/>
              <a:t> für Italien</a:t>
            </a:r>
          </a:p>
        </p:txBody>
      </p:sp>
      <p:pic>
        <p:nvPicPr>
          <p:cNvPr id="22530" name="Picture 2" descr="C:\temp\Temporary Internet Files\Content.IE5\J7UVT80I\MC9000890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440" y="1412776"/>
            <a:ext cx="1226964" cy="2160240"/>
          </a:xfrm>
          <a:prstGeom prst="rect">
            <a:avLst/>
          </a:prstGeom>
          <a:noFill/>
        </p:spPr>
      </p:pic>
      <p:pic>
        <p:nvPicPr>
          <p:cNvPr id="5" name="Picture 2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" y="174878"/>
            <a:ext cx="1561756" cy="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243816" y="1202812"/>
            <a:ext cx="8144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3384376" cy="648072"/>
          </a:xfrm>
        </p:spPr>
        <p:txBody>
          <a:bodyPr/>
          <a:lstStyle/>
          <a:p>
            <a:r>
              <a:rPr lang="de-DE" b="1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776864" cy="4320480"/>
          </a:xfrm>
        </p:spPr>
        <p:txBody>
          <a:bodyPr>
            <a:normAutofit/>
          </a:bodyPr>
          <a:lstStyle/>
          <a:p>
            <a:r>
              <a:rPr lang="de-DE" sz="2800" dirty="0"/>
              <a:t>bis zum Abitur Erwerb sehr guter Italienischkenntnisse</a:t>
            </a:r>
          </a:p>
          <a:p>
            <a:r>
              <a:rPr lang="de-DE" sz="2800" dirty="0"/>
              <a:t>Vorbereitung auf externes internationales Sprachzertifikat </a:t>
            </a:r>
            <a:r>
              <a:rPr lang="de-DE" sz="2800" b="1" i="1" dirty="0" err="1"/>
              <a:t>Celi</a:t>
            </a:r>
            <a:r>
              <a:rPr lang="de-DE" sz="2800" b="1" i="1" dirty="0"/>
              <a:t> </a:t>
            </a:r>
            <a:r>
              <a:rPr lang="de-DE" sz="2800" dirty="0"/>
              <a:t>(Niveau B2)</a:t>
            </a:r>
          </a:p>
          <a:p>
            <a:r>
              <a:rPr lang="de-DE" sz="2800" dirty="0"/>
              <a:t>Arbeit mit </a:t>
            </a:r>
            <a:r>
              <a:rPr lang="de-DE" sz="2800" b="1" dirty="0"/>
              <a:t>italienischer Fremdsprachenassistentin (Muttersprachlerin)</a:t>
            </a:r>
          </a:p>
          <a:p>
            <a:r>
              <a:rPr lang="de-DE" sz="2800" b="1" dirty="0"/>
              <a:t>Austausch</a:t>
            </a:r>
            <a:r>
              <a:rPr lang="de-DE" sz="2800" dirty="0"/>
              <a:t> in der EF (mit Bari oder Padua)</a:t>
            </a:r>
          </a:p>
          <a:p>
            <a:r>
              <a:rPr lang="de-DE" sz="2800" b="1" dirty="0"/>
              <a:t>Projektkurs</a:t>
            </a:r>
            <a:r>
              <a:rPr lang="de-DE" sz="2800" dirty="0"/>
              <a:t> </a:t>
            </a:r>
            <a:r>
              <a:rPr lang="de-DE" sz="2800" i="1" dirty="0"/>
              <a:t>Viaggio in Italia </a:t>
            </a:r>
            <a:r>
              <a:rPr lang="de-DE" sz="2800" dirty="0"/>
              <a:t>in Q1</a:t>
            </a:r>
          </a:p>
          <a:p>
            <a:endParaRPr lang="de-DE" dirty="0"/>
          </a:p>
        </p:txBody>
      </p:sp>
      <p:pic>
        <p:nvPicPr>
          <p:cNvPr id="2049" name="Picture 1" descr="C:\temp\Temporary Internet Files\Content.IE5\J7UVT80I\MC900338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9300"/>
            <a:ext cx="2088232" cy="1286871"/>
          </a:xfrm>
          <a:prstGeom prst="rect">
            <a:avLst/>
          </a:prstGeom>
          <a:noFill/>
        </p:spPr>
      </p:pic>
      <p:pic>
        <p:nvPicPr>
          <p:cNvPr id="5" name="Picture 2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" y="174878"/>
            <a:ext cx="1561756" cy="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243816" y="1204448"/>
            <a:ext cx="3608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3384376" cy="648072"/>
          </a:xfrm>
        </p:spPr>
        <p:txBody>
          <a:bodyPr>
            <a:normAutofit/>
          </a:bodyPr>
          <a:lstStyle/>
          <a:p>
            <a:r>
              <a:rPr lang="de-DE" b="1" dirty="0"/>
              <a:t>ihre fragen ?!?</a:t>
            </a:r>
          </a:p>
        </p:txBody>
      </p:sp>
      <p:pic>
        <p:nvPicPr>
          <p:cNvPr id="5" name="Picture 2" descr="http://www.wallpaper-gratis.eu/flaggen/italien/flagge-italien004_1366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" y="174878"/>
            <a:ext cx="1561756" cy="8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243816" y="1204448"/>
            <a:ext cx="4976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167</Words>
  <Application>Microsoft Office PowerPoint</Application>
  <PresentationFormat>Bildschirmpräsentation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Nereus</vt:lpstr>
      <vt:lpstr>ITALIENISCH als Wahlpflichtfach in Klasse 9 und 10</vt:lpstr>
      <vt:lpstr>L‘Italia è …</vt:lpstr>
      <vt:lpstr>italienisch ab jgst. 9</vt:lpstr>
      <vt:lpstr>italienisch ab jgst. 9</vt:lpstr>
      <vt:lpstr>wer sollte italienisch wählen?</vt:lpstr>
      <vt:lpstr>Ausblick</vt:lpstr>
      <vt:lpstr>ihre fragen ?!?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ITALIENISCH IN DER DIFFERENZIERUNG AB KLASSE 8</dc:title>
  <dc:creator>Uschi</dc:creator>
  <cp:lastModifiedBy>Simon Amberg</cp:lastModifiedBy>
  <cp:revision>77</cp:revision>
  <dcterms:created xsi:type="dcterms:W3CDTF">2013-03-03T15:16:26Z</dcterms:created>
  <dcterms:modified xsi:type="dcterms:W3CDTF">2023-03-20T17:01:55Z</dcterms:modified>
</cp:coreProperties>
</file>